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0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4EF3-452B-4DB4-A264-4BA1028A6921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5E2C76C2-469B-419E-9479-9059295923D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4EF3-452B-4DB4-A264-4BA1028A6921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C76C2-469B-419E-9479-9059295923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4EF3-452B-4DB4-A264-4BA1028A6921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C76C2-469B-419E-9479-9059295923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4EF3-452B-4DB4-A264-4BA1028A6921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2C76C2-469B-419E-9479-9059295923D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4EF3-452B-4DB4-A264-4BA1028A6921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2C76C2-469B-419E-9479-9059295923D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4EF3-452B-4DB4-A264-4BA1028A6921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C76C2-469B-419E-9479-9059295923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4EF3-452B-4DB4-A264-4BA1028A6921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C76C2-469B-419E-9479-9059295923D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4EF3-452B-4DB4-A264-4BA1028A6921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C76C2-469B-419E-9479-9059295923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4EF3-452B-4DB4-A264-4BA1028A6921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2C76C2-469B-419E-9479-9059295923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7F34EF3-452B-4DB4-A264-4BA1028A6921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E2C76C2-469B-419E-9479-9059295923D4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4EF3-452B-4DB4-A264-4BA1028A6921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C76C2-469B-419E-9479-9059295923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E2C76C2-469B-419E-9479-9059295923D4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7F34EF3-452B-4DB4-A264-4BA1028A6921}" type="datetimeFigureOut">
              <a:rPr lang="en-US" smtClean="0"/>
              <a:t>1/11/2015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dm@nmlegalaid.or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648200"/>
            <a:ext cx="5486400" cy="40444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>TIG # 12018</a:t>
            </a:r>
            <a:endParaRPr lang="en-US" sz="2800" dirty="0"/>
          </a:p>
        </p:txBody>
      </p:sp>
      <p:pic>
        <p:nvPicPr>
          <p:cNvPr id="5" name="Picture Placeholder 4" descr="TIG 12018 New Mexico Legal Aid Final Report 20141229.pdf - Adobe Acrobat Pro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00300" y="784660"/>
            <a:ext cx="4305300" cy="2530307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029200"/>
            <a:ext cx="4038600" cy="13716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Ed Marks, Executive Director</a:t>
            </a:r>
          </a:p>
          <a:p>
            <a:pPr algn="ctr"/>
            <a:r>
              <a:rPr lang="en-US" b="1" dirty="0" smtClean="0"/>
              <a:t>New Mexico Legal Aid</a:t>
            </a:r>
          </a:p>
          <a:p>
            <a:pPr algn="ctr"/>
            <a:r>
              <a:rPr lang="en-US" b="1" dirty="0" smtClean="0">
                <a:hlinkClick r:id="rId3"/>
              </a:rPr>
              <a:t>edm@nmlegalaid.org</a:t>
            </a:r>
            <a:r>
              <a:rPr lang="en-US" b="1" dirty="0" smtClean="0"/>
              <a:t> 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699" y="3962400"/>
            <a:ext cx="7683501" cy="439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836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685800"/>
            <a:ext cx="5486400" cy="566738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Future Challenges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1524000"/>
            <a:ext cx="5486400" cy="4648200"/>
          </a:xfrm>
        </p:spPr>
        <p:txBody>
          <a:bodyPr/>
          <a:lstStyle/>
          <a:p>
            <a:r>
              <a:rPr lang="en-US" sz="2000" b="1" dirty="0"/>
              <a:t>Data compatibility </a:t>
            </a:r>
            <a:r>
              <a:rPr lang="en-US" sz="2000" b="1" dirty="0" smtClean="0"/>
              <a:t>issues</a:t>
            </a:r>
          </a:p>
          <a:p>
            <a:endParaRPr lang="en-US" sz="2000" b="1" dirty="0"/>
          </a:p>
          <a:p>
            <a:r>
              <a:rPr lang="en-US" sz="2000" b="1" dirty="0"/>
              <a:t>Incorporating data tracking results into larger knowledge management </a:t>
            </a:r>
            <a:r>
              <a:rPr lang="en-US" sz="2000" b="1" dirty="0" smtClean="0"/>
              <a:t>systems</a:t>
            </a:r>
          </a:p>
          <a:p>
            <a:endParaRPr lang="en-US" sz="2000" b="1" dirty="0"/>
          </a:p>
          <a:p>
            <a:r>
              <a:rPr lang="en-US" sz="2000" b="1" dirty="0"/>
              <a:t>Data barriers caused by multi-agency confidentiality </a:t>
            </a:r>
            <a:r>
              <a:rPr lang="en-US" sz="2000" b="1" dirty="0" smtClean="0"/>
              <a:t>issues</a:t>
            </a:r>
          </a:p>
          <a:p>
            <a:endParaRPr lang="en-US" sz="2000" b="1" dirty="0"/>
          </a:p>
          <a:p>
            <a:pPr lvl="0"/>
            <a:r>
              <a:rPr lang="en-US" sz="2000" b="1" dirty="0"/>
              <a:t>Staffing issues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96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638800"/>
            <a:ext cx="5486400" cy="404446"/>
          </a:xfrm>
        </p:spPr>
        <p:txBody>
          <a:bodyPr>
            <a:normAutofit/>
          </a:bodyPr>
          <a:lstStyle/>
          <a:p>
            <a:r>
              <a:rPr lang="en-US" dirty="0" smtClean="0"/>
              <a:t>New Mexico = 2</a:t>
            </a:r>
            <a:r>
              <a:rPr lang="en-US" baseline="30000" dirty="0" smtClean="0"/>
              <a:t>nd</a:t>
            </a:r>
            <a:r>
              <a:rPr lang="en-US" dirty="0" smtClean="0"/>
              <a:t> highest poverty rate in the U.S.</a:t>
            </a:r>
            <a:endParaRPr lang="en-US" dirty="0"/>
          </a:p>
        </p:txBody>
      </p:sp>
      <p:pic>
        <p:nvPicPr>
          <p:cNvPr id="5" name="Picture Placeholder 4" descr="NMLA Annual Report laidout2.pdf - Adobe Acrobat Pro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609600"/>
            <a:ext cx="6995713" cy="4572000"/>
          </a:xfrm>
        </p:spPr>
      </p:pic>
    </p:spTree>
    <p:extLst>
      <p:ext uri="{BB962C8B-B14F-4D97-AF65-F5344CB8AC3E}">
        <p14:creationId xmlns:p14="http://schemas.microsoft.com/office/powerpoint/2010/main" val="107615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334000"/>
            <a:ext cx="7086600" cy="56673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Domestic violence and housing issues = highest caseloads</a:t>
            </a:r>
            <a:endParaRPr lang="en-US" dirty="0"/>
          </a:p>
        </p:txBody>
      </p:sp>
      <p:pic>
        <p:nvPicPr>
          <p:cNvPr id="5" name="Picture Placeholder 4" descr="NMLA Annual Report laidout2.pdf - Adobe Acrobat Pro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685800"/>
            <a:ext cx="7719164" cy="4419600"/>
          </a:xfrm>
        </p:spPr>
      </p:pic>
    </p:spTree>
    <p:extLst>
      <p:ext uri="{BB962C8B-B14F-4D97-AF65-F5344CB8AC3E}">
        <p14:creationId xmlns:p14="http://schemas.microsoft.com/office/powerpoint/2010/main" val="427043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550" y="4648200"/>
            <a:ext cx="5486400" cy="785446"/>
          </a:xfrm>
        </p:spPr>
        <p:txBody>
          <a:bodyPr/>
          <a:lstStyle/>
          <a:p>
            <a:r>
              <a:rPr lang="en-US" sz="2400" dirty="0" smtClean="0"/>
              <a:t>What are we not seeing that the right set of data could tell us?</a:t>
            </a:r>
            <a:endParaRPr lang="en-US" sz="2400" dirty="0"/>
          </a:p>
        </p:txBody>
      </p:sp>
      <p:pic>
        <p:nvPicPr>
          <p:cNvPr id="3075" name="Picture 3" descr="C:\Users\edm.NMLEGALAID\AppData\Local\Microsoft\Windows\Temporary Internet Files\Content.IE5\Q7EXF1D6\question-mark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900" y="457200"/>
            <a:ext cx="3949700" cy="394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089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800600"/>
            <a:ext cx="6477000" cy="56673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New Mexico Data Sharing Project came on-line beginning in 2013</a:t>
            </a:r>
            <a:endParaRPr lang="en-US" dirty="0"/>
          </a:p>
        </p:txBody>
      </p:sp>
      <p:pic>
        <p:nvPicPr>
          <p:cNvPr id="5" name="Picture Placeholder 4" descr="New Mexico Data Sharing Project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609600"/>
            <a:ext cx="7339155" cy="41148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5000" y="5468679"/>
            <a:ext cx="5257800" cy="1008321"/>
          </a:xfrm>
        </p:spPr>
        <p:txBody>
          <a:bodyPr>
            <a:normAutofit/>
          </a:bodyPr>
          <a:lstStyle/>
          <a:p>
            <a:r>
              <a:rPr lang="en-US" sz="1600" b="1" dirty="0" smtClean="0"/>
              <a:t>Graphs automatically flag issues that generate increase or decrease in new cases compared to a three-year baseline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2779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800600"/>
            <a:ext cx="6019800" cy="56673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Graphs appear only for issues that show a significant change</a:t>
            </a:r>
            <a:endParaRPr lang="en-US" dirty="0"/>
          </a:p>
        </p:txBody>
      </p:sp>
      <p:pic>
        <p:nvPicPr>
          <p:cNvPr id="5" name="Picture Placeholder 4" descr="New Mexico Data Sharing Project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533400"/>
            <a:ext cx="7303771" cy="4114800"/>
          </a:xfrm>
        </p:spPr>
      </p:pic>
    </p:spTree>
    <p:extLst>
      <p:ext uri="{BB962C8B-B14F-4D97-AF65-F5344CB8AC3E}">
        <p14:creationId xmlns:p14="http://schemas.microsoft.com/office/powerpoint/2010/main" val="328432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 is uploaded nightly from project partners</a:t>
            </a:r>
            <a:endParaRPr lang="en-US" dirty="0"/>
          </a:p>
        </p:txBody>
      </p:sp>
      <p:pic>
        <p:nvPicPr>
          <p:cNvPr id="5" name="Picture Placeholder 4" descr="TIG 12018 - San Antonio.pdf - Adobe Acrobat Pro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0" r="3630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5029200"/>
            <a:ext cx="4876800" cy="1371600"/>
          </a:xfrm>
        </p:spPr>
        <p:txBody>
          <a:bodyPr>
            <a:normAutofit/>
          </a:bodyPr>
          <a:lstStyle/>
          <a:p>
            <a:r>
              <a:rPr lang="en-US" sz="1600" b="1" dirty="0" smtClean="0"/>
              <a:t>Data is shared through a secure web service. Only non-confidential data is displayed on shared screens.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83632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Reporting filters allow sorting of data</a:t>
            </a:r>
            <a:endParaRPr lang="en-US" dirty="0"/>
          </a:p>
        </p:txBody>
      </p:sp>
      <p:pic>
        <p:nvPicPr>
          <p:cNvPr id="5" name="Picture Placeholder 4" descr="New Mexico Data Sharing Project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609600"/>
            <a:ext cx="7620728" cy="41148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5000" y="5029200"/>
            <a:ext cx="4038600" cy="1371600"/>
          </a:xfrm>
        </p:spPr>
        <p:txBody>
          <a:bodyPr>
            <a:normAutofit/>
          </a:bodyPr>
          <a:lstStyle/>
          <a:p>
            <a:pPr algn="ctr"/>
            <a:r>
              <a:rPr lang="en-US" sz="1600" b="1" dirty="0" smtClean="0"/>
              <a:t>Focus is on key demographic and geographic data likely to show patterns or trends not easily discernible from individual case files.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7497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 partners can drill down to individual case files</a:t>
            </a:r>
            <a:endParaRPr lang="en-US" dirty="0"/>
          </a:p>
        </p:txBody>
      </p:sp>
      <p:pic>
        <p:nvPicPr>
          <p:cNvPr id="5" name="Picture Placeholder 4" descr="New Mexico Data Sharing Project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609600"/>
            <a:ext cx="7636212" cy="41148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600" b="1" dirty="0" smtClean="0"/>
              <a:t>No access to confidential data without client permission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41609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Thermal</Template>
  <TotalTime>43</TotalTime>
  <Words>177</Words>
  <Application>Microsoft Office PowerPoint</Application>
  <PresentationFormat>On-screen Show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Thermal</vt:lpstr>
      <vt:lpstr>TIG # 12018</vt:lpstr>
      <vt:lpstr>New Mexico = 2nd highest poverty rate in the U.S.</vt:lpstr>
      <vt:lpstr>Domestic violence and housing issues = highest caseloads</vt:lpstr>
      <vt:lpstr>What are we not seeing that the right set of data could tell us?</vt:lpstr>
      <vt:lpstr>New Mexico Data Sharing Project came on-line beginning in 2013</vt:lpstr>
      <vt:lpstr>Graphs appear only for issues that show a significant change</vt:lpstr>
      <vt:lpstr>Data is uploaded nightly from project partners</vt:lpstr>
      <vt:lpstr>Reporting filters allow sorting of data</vt:lpstr>
      <vt:lpstr>Project partners can drill down to individual case files</vt:lpstr>
      <vt:lpstr>Future Challenges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TIG # 12018</dc:title>
  <dc:creator>Ed Marks</dc:creator>
  <cp:lastModifiedBy>Ed Marks</cp:lastModifiedBy>
  <cp:revision>8</cp:revision>
  <cp:lastPrinted>2015-01-12T01:31:23Z</cp:lastPrinted>
  <dcterms:created xsi:type="dcterms:W3CDTF">2015-01-12T00:48:25Z</dcterms:created>
  <dcterms:modified xsi:type="dcterms:W3CDTF">2015-01-12T01:31:31Z</dcterms:modified>
</cp:coreProperties>
</file>