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58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ACFD0-01AC-4C71-961F-4F77E3CBF387}" type="datetimeFigureOut">
              <a:rPr lang="en-US" smtClean="0"/>
              <a:pPr/>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9486E4-48B7-43B9-9D51-45E3DF72531D}" type="slidenum">
              <a:rPr lang="en-US" smtClean="0"/>
              <a:pPr/>
              <a:t>‹#›</a:t>
            </a:fld>
            <a:endParaRPr lang="en-US"/>
          </a:p>
        </p:txBody>
      </p:sp>
    </p:spTree>
    <p:extLst>
      <p:ext uri="{BB962C8B-B14F-4D97-AF65-F5344CB8AC3E}">
        <p14:creationId xmlns:p14="http://schemas.microsoft.com/office/powerpoint/2010/main" xmlns="" val="54087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Shape 71"/>
          <p:cNvSpPr>
            <a:spLocks noGrp="1" noRot="1" noChangeAspect="1"/>
          </p:cNvSpPr>
          <p:nvPr>
            <p:ph type="sldImg" idx="2"/>
          </p:nvPr>
        </p:nvSpPr>
        <p:spPr>
          <a:noFill/>
        </p:spPr>
      </p:sp>
      <p:sp>
        <p:nvSpPr>
          <p:cNvPr id="10242" name="Shape 72"/>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40"/>
          <p:cNvSpPr>
            <a:spLocks noGrp="1" noRot="1" noChangeAspect="1"/>
          </p:cNvSpPr>
          <p:nvPr>
            <p:ph type="sldImg" idx="2"/>
          </p:nvPr>
        </p:nvSpPr>
        <p:spPr>
          <a:noFill/>
        </p:spPr>
      </p:sp>
      <p:sp>
        <p:nvSpPr>
          <p:cNvPr id="28674" name="Shape 141"/>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49"/>
          <p:cNvSpPr>
            <a:spLocks noGrp="1" noRot="1" noChangeAspect="1"/>
          </p:cNvSpPr>
          <p:nvPr>
            <p:ph type="sldImg" idx="2"/>
          </p:nvPr>
        </p:nvSpPr>
        <p:spPr>
          <a:noFill/>
        </p:spPr>
      </p:sp>
      <p:sp>
        <p:nvSpPr>
          <p:cNvPr id="30722" name="Shape 150"/>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158"/>
          <p:cNvSpPr>
            <a:spLocks noGrp="1" noRot="1" noChangeAspect="1"/>
          </p:cNvSpPr>
          <p:nvPr>
            <p:ph type="sldImg" idx="2"/>
          </p:nvPr>
        </p:nvSpPr>
        <p:spPr>
          <a:noFill/>
        </p:spPr>
      </p:sp>
      <p:sp>
        <p:nvSpPr>
          <p:cNvPr id="32770" name="Shape 159"/>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66"/>
          <p:cNvSpPr>
            <a:spLocks noGrp="1" noRot="1" noChangeAspect="1"/>
          </p:cNvSpPr>
          <p:nvPr>
            <p:ph type="sldImg" idx="2"/>
          </p:nvPr>
        </p:nvSpPr>
        <p:spPr>
          <a:noFill/>
        </p:spPr>
      </p:sp>
      <p:sp>
        <p:nvSpPr>
          <p:cNvPr id="34818" name="Shape 167"/>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74"/>
          <p:cNvSpPr>
            <a:spLocks noGrp="1" noRot="1" noChangeAspect="1"/>
          </p:cNvSpPr>
          <p:nvPr>
            <p:ph type="sldImg" idx="2"/>
          </p:nvPr>
        </p:nvSpPr>
        <p:spPr>
          <a:noFill/>
        </p:spPr>
      </p:sp>
      <p:sp>
        <p:nvSpPr>
          <p:cNvPr id="36866" name="Shape 175"/>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181"/>
          <p:cNvSpPr>
            <a:spLocks noGrp="1" noRot="1" noChangeAspect="1"/>
          </p:cNvSpPr>
          <p:nvPr>
            <p:ph type="sldImg" idx="2"/>
          </p:nvPr>
        </p:nvSpPr>
        <p:spPr>
          <a:noFill/>
        </p:spPr>
      </p:sp>
      <p:sp>
        <p:nvSpPr>
          <p:cNvPr id="38914" name="Shape 182"/>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189"/>
          <p:cNvSpPr>
            <a:spLocks noGrp="1" noRot="1" noChangeAspect="1"/>
          </p:cNvSpPr>
          <p:nvPr>
            <p:ph type="sldImg" idx="2"/>
          </p:nvPr>
        </p:nvSpPr>
        <p:spPr>
          <a:noFill/>
        </p:spPr>
      </p:sp>
      <p:sp>
        <p:nvSpPr>
          <p:cNvPr id="40962" name="Shape 190"/>
          <p:cNvSpPr txBox="1">
            <a:spLocks noGrp="1"/>
          </p:cNvSpPr>
          <p:nvPr>
            <p:ph type="body" idx="1"/>
          </p:nvPr>
        </p:nvSpPr>
        <p:spPr bwMode="auto">
          <a:noFill/>
        </p:spPr>
        <p:txBody>
          <a:bodyPr vert="horz" wrap="square" numCol="1" compatLnSpc="1">
            <a:prstTxWarp prst="textNoShape">
              <a:avLst/>
            </a:prstTxWarp>
            <a:spAutoFit/>
          </a:bodyPr>
          <a:lstStyle/>
          <a:p>
            <a:pPr>
              <a:spcBef>
                <a:spcPts val="600"/>
              </a:spcBef>
              <a:buClr>
                <a:srgbClr val="000000"/>
              </a:buClr>
              <a:buSzPct val="79000"/>
            </a:pPr>
            <a:r>
              <a:rPr lang="en-US" sz="1400" smtClean="0">
                <a:latin typeface="Trebuchet MS" pitchFamily="34" charset="0"/>
                <a:ea typeface="Trebuchet MS" pitchFamily="34" charset="0"/>
                <a:cs typeface="Trebuchet MS" pitchFamily="34" charset="0"/>
                <a:sym typeface="Trebuchet MS" pitchFamily="34" charset="0"/>
              </a:rPr>
              <a:t>Yes Bill nearly ran down Hugh Hefner as he jaywalked/dashed across Michigan Avenue in Chicago.Bill once accidentally brought down the email system for four of the five campuses of Loyola University Chicago (He somehow managed to miss the one in Rome).</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199"/>
          <p:cNvSpPr>
            <a:spLocks noGrp="1" noRot="1" noChangeAspect="1"/>
          </p:cNvSpPr>
          <p:nvPr>
            <p:ph type="sldImg" idx="2"/>
          </p:nvPr>
        </p:nvSpPr>
        <p:spPr>
          <a:noFill/>
        </p:spPr>
      </p:sp>
      <p:sp>
        <p:nvSpPr>
          <p:cNvPr id="43010" name="Shape 200"/>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207"/>
          <p:cNvSpPr>
            <a:spLocks noGrp="1" noRot="1" noChangeAspect="1"/>
          </p:cNvSpPr>
          <p:nvPr>
            <p:ph type="sldImg" idx="2"/>
          </p:nvPr>
        </p:nvSpPr>
        <p:spPr>
          <a:noFill/>
        </p:spPr>
      </p:sp>
      <p:sp>
        <p:nvSpPr>
          <p:cNvPr id="45058" name="Shape 208"/>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215"/>
          <p:cNvSpPr>
            <a:spLocks noGrp="1" noRot="1" noChangeAspect="1"/>
          </p:cNvSpPr>
          <p:nvPr>
            <p:ph type="sldImg" idx="2"/>
          </p:nvPr>
        </p:nvSpPr>
        <p:spPr>
          <a:noFill/>
        </p:spPr>
      </p:sp>
      <p:sp>
        <p:nvSpPr>
          <p:cNvPr id="47106" name="Shape 216"/>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Shape 79"/>
          <p:cNvSpPr>
            <a:spLocks noGrp="1" noRot="1" noChangeAspect="1"/>
          </p:cNvSpPr>
          <p:nvPr>
            <p:ph type="sldImg" idx="2"/>
          </p:nvPr>
        </p:nvSpPr>
        <p:spPr>
          <a:noFill/>
        </p:spPr>
      </p:sp>
      <p:sp>
        <p:nvSpPr>
          <p:cNvPr id="12290" name="Shape 80"/>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221"/>
          <p:cNvSpPr>
            <a:spLocks noGrp="1" noRot="1" noChangeAspect="1"/>
          </p:cNvSpPr>
          <p:nvPr>
            <p:ph type="sldImg" idx="2"/>
          </p:nvPr>
        </p:nvSpPr>
        <p:spPr>
          <a:noFill/>
        </p:spPr>
      </p:sp>
      <p:sp>
        <p:nvSpPr>
          <p:cNvPr id="49154" name="Shape 222"/>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85"/>
          <p:cNvSpPr>
            <a:spLocks noGrp="1" noRot="1" noChangeAspect="1"/>
          </p:cNvSpPr>
          <p:nvPr>
            <p:ph type="sldImg" idx="2"/>
          </p:nvPr>
        </p:nvSpPr>
        <p:spPr>
          <a:noFill/>
        </p:spPr>
      </p:sp>
      <p:sp>
        <p:nvSpPr>
          <p:cNvPr id="14338" name="Shape 86"/>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92"/>
          <p:cNvSpPr>
            <a:spLocks noGrp="1" noRot="1" noChangeAspect="1"/>
          </p:cNvSpPr>
          <p:nvPr>
            <p:ph type="sldImg" idx="2"/>
          </p:nvPr>
        </p:nvSpPr>
        <p:spPr>
          <a:noFill/>
        </p:spPr>
      </p:sp>
      <p:sp>
        <p:nvSpPr>
          <p:cNvPr id="16386" name="Shape 93"/>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99"/>
          <p:cNvSpPr>
            <a:spLocks noGrp="1" noRot="1" noChangeAspect="1"/>
          </p:cNvSpPr>
          <p:nvPr>
            <p:ph type="sldImg" idx="2"/>
          </p:nvPr>
        </p:nvSpPr>
        <p:spPr>
          <a:noFill/>
        </p:spPr>
      </p:sp>
      <p:sp>
        <p:nvSpPr>
          <p:cNvPr id="18434" name="Shape 100"/>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107"/>
          <p:cNvSpPr>
            <a:spLocks noGrp="1" noRot="1" noChangeAspect="1"/>
          </p:cNvSpPr>
          <p:nvPr>
            <p:ph type="sldImg" idx="2"/>
          </p:nvPr>
        </p:nvSpPr>
        <p:spPr>
          <a:noFill/>
        </p:spPr>
      </p:sp>
      <p:sp>
        <p:nvSpPr>
          <p:cNvPr id="20482" name="Shape 108"/>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113"/>
          <p:cNvSpPr>
            <a:spLocks noGrp="1" noRot="1" noChangeAspect="1"/>
          </p:cNvSpPr>
          <p:nvPr>
            <p:ph type="sldImg" idx="2"/>
          </p:nvPr>
        </p:nvSpPr>
        <p:spPr>
          <a:noFill/>
        </p:spPr>
      </p:sp>
      <p:sp>
        <p:nvSpPr>
          <p:cNvPr id="22530" name="Shape 114"/>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r>
              <a:rPr lang="en-US" smtClean="0"/>
              <a:t>add mini lhi screenshot or link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124"/>
          <p:cNvSpPr>
            <a:spLocks noGrp="1" noRot="1" noChangeAspect="1"/>
          </p:cNvSpPr>
          <p:nvPr>
            <p:ph type="sldImg" idx="2"/>
          </p:nvPr>
        </p:nvSpPr>
        <p:spPr>
          <a:noFill/>
        </p:spPr>
      </p:sp>
      <p:sp>
        <p:nvSpPr>
          <p:cNvPr id="24578" name="Shape 125"/>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131"/>
          <p:cNvSpPr>
            <a:spLocks noGrp="1" noRot="1" noChangeAspect="1"/>
          </p:cNvSpPr>
          <p:nvPr>
            <p:ph type="sldImg" idx="2"/>
          </p:nvPr>
        </p:nvSpPr>
        <p:spPr>
          <a:noFill/>
        </p:spPr>
      </p:sp>
      <p:sp>
        <p:nvSpPr>
          <p:cNvPr id="26626" name="Shape 132"/>
          <p:cNvSpPr txBox="1">
            <a:spLocks noGrp="1"/>
          </p:cNvSpPr>
          <p:nvPr>
            <p:ph type="body" idx="1"/>
          </p:nvPr>
        </p:nvSpPr>
        <p:spPr bwMode="auto">
          <a:noFill/>
        </p:spPr>
        <p:txBody>
          <a:bodyPr vert="horz" wrap="square" numCol="1" compatLnSpc="1">
            <a:prstTxWarp prst="textNoShape">
              <a:avLst/>
            </a:prstTxWarp>
            <a:spAutoFit/>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4" name="Shape 15"/>
          <p:cNvSpPr>
            <a:spLocks/>
          </p:cNvSpPr>
          <p:nvPr/>
        </p:nvSpPr>
        <p:spPr bwMode="auto">
          <a:xfrm rot="10800000" flipH="1">
            <a:off x="0" y="2057400"/>
            <a:ext cx="9144000" cy="1219200"/>
          </a:xfrm>
          <a:custGeom>
            <a:avLst/>
            <a:gdLst>
              <a:gd name="T0" fmla="*/ 0 w 9144000"/>
              <a:gd name="T1" fmla="*/ 0 h 1366734"/>
              <a:gd name="T2" fmla="*/ 9144000 w 9144000"/>
              <a:gd name="T3" fmla="*/ 1366734 h 1366734"/>
            </a:gdLst>
            <a:ahLst/>
            <a:cxnLst>
              <a:cxn ang="0">
                <a:pos x="0" y="1366734"/>
              </a:cxn>
              <a:cxn ang="0">
                <a:pos x="9144000" y="1366734"/>
              </a:cxn>
              <a:cxn ang="0">
                <a:pos x="9144000" y="461859"/>
              </a:cxn>
              <a:cxn ang="0">
                <a:pos x="4645763" y="157291"/>
              </a:cxn>
              <a:cxn ang="0">
                <a:pos x="4638172" y="265851"/>
              </a:cxn>
              <a:cxn ang="0">
                <a:pos x="836312" y="0"/>
              </a:cxn>
              <a:cxn ang="0">
                <a:pos x="829113" y="102948"/>
              </a:cxn>
              <a:cxn ang="0">
                <a:pos x="0" y="44971"/>
              </a:cxn>
              <a:cxn ang="0">
                <a:pos x="0" y="461859"/>
              </a:cxn>
            </a:cxnLst>
            <a:rect l="T0" t="T1" r="T2" b="T3"/>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5" name="Shape 16"/>
          <p:cNvSpPr>
            <a:spLocks noChangeArrowheads="1"/>
          </p:cNvSpPr>
          <p:nvPr/>
        </p:nvSpPr>
        <p:spPr bwMode="auto">
          <a:xfrm>
            <a:off x="0" y="0"/>
            <a:ext cx="9144000" cy="2133600"/>
          </a:xfrm>
          <a:prstGeom prst="rect">
            <a:avLst/>
          </a:prstGeom>
          <a:solidFill>
            <a:schemeClr val="bg2"/>
          </a:solidFill>
          <a:ln w="9525">
            <a:noFill/>
            <a:miter lim="800000"/>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6" name="Shape 18"/>
          <p:cNvSpPr>
            <a:spLocks noChangeArrowheads="1"/>
          </p:cNvSpPr>
          <p:nvPr/>
        </p:nvSpPr>
        <p:spPr bwMode="auto">
          <a:xfrm rot="21359874">
            <a:off x="471488" y="2455863"/>
            <a:ext cx="500062" cy="447675"/>
          </a:xfrm>
          <a:prstGeom prst="star4">
            <a:avLst>
              <a:gd name="adj" fmla="val 20046"/>
            </a:avLst>
          </a:prstGeom>
          <a:solidFill>
            <a:schemeClr val="accent1"/>
          </a:solidFill>
          <a:ln w="9525">
            <a:noFill/>
            <a:miter lim="800000"/>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7" name="Shape 20"/>
          <p:cNvSpPr>
            <a:spLocks/>
          </p:cNvSpPr>
          <p:nvPr/>
        </p:nvSpPr>
        <p:spPr bwMode="auto">
          <a:xfrm flipH="1">
            <a:off x="0" y="3511550"/>
            <a:ext cx="9144000" cy="3351213"/>
          </a:xfrm>
          <a:custGeom>
            <a:avLst/>
            <a:gdLst>
              <a:gd name="T0" fmla="*/ 0 w 9144000"/>
              <a:gd name="T1" fmla="*/ 0 h 3429000"/>
              <a:gd name="T2" fmla="*/ 9144000 w 9144000"/>
              <a:gd name="T3" fmla="*/ 3429000 h 3429000"/>
            </a:gdLst>
            <a:ahLst/>
            <a:cxnLst>
              <a:cxn ang="0">
                <a:pos x="0" y="0"/>
              </a:cxn>
              <a:cxn ang="0">
                <a:pos x="0" y="762000"/>
              </a:cxn>
              <a:cxn ang="0">
                <a:pos x="0" y="3429000"/>
              </a:cxn>
              <a:cxn ang="0">
                <a:pos x="9144000" y="3429000"/>
              </a:cxn>
              <a:cxn ang="0">
                <a:pos x="9144000" y="762000"/>
              </a:cxn>
            </a:cxnLst>
            <a:rect l="T0" t="T1" r="T2" b="T3"/>
            <a:pathLst>
              <a:path w="9144000" h="3429000" extrusionOk="0">
                <a:moveTo>
                  <a:pt x="0" y="0"/>
                </a:moveTo>
                <a:lnTo>
                  <a:pt x="0" y="762000"/>
                </a:lnTo>
                <a:lnTo>
                  <a:pt x="0" y="3429000"/>
                </a:lnTo>
                <a:lnTo>
                  <a:pt x="9144000" y="3429000"/>
                </a:lnTo>
                <a:lnTo>
                  <a:pt x="9144000" y="762000"/>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8" name="Shape 21"/>
          <p:cNvSpPr>
            <a:spLocks noChangeArrowheads="1"/>
          </p:cNvSpPr>
          <p:nvPr/>
        </p:nvSpPr>
        <p:spPr bwMode="auto">
          <a:xfrm rot="21316145">
            <a:off x="915988" y="3829050"/>
            <a:ext cx="6019800" cy="287338"/>
          </a:xfrm>
          <a:prstGeom prst="rect">
            <a:avLst/>
          </a:prstGeom>
          <a:solidFill>
            <a:schemeClr val="bg2"/>
          </a:solidFill>
          <a:ln w="9525">
            <a:noFill/>
            <a:miter lim="800000"/>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17" name="Shape 17"/>
          <p:cNvSpPr txBox="1">
            <a:spLocks noGrp="1"/>
          </p:cNvSpPr>
          <p:nvPr>
            <p:ph type="subTitle" idx="1"/>
          </p:nvPr>
        </p:nvSpPr>
        <p:spPr>
          <a:xfrm rot="-249176">
            <a:off x="1097760" y="3131978"/>
            <a:ext cx="7585015" cy="523986"/>
          </a:xfrm>
          <a:prstGeom prst="rect">
            <a:avLst/>
          </a:prstGeom>
          <a:noFill/>
          <a:ln>
            <a:noFill/>
          </a:ln>
        </p:spPr>
        <p:txBody>
          <a:bodyPr anchor="ctr"/>
          <a:lstStyle>
            <a:lvl1pPr marL="0" indent="127000" algn="l" rtl="0">
              <a:spcBef>
                <a:spcPts val="0"/>
              </a:spcBef>
              <a:buClr>
                <a:schemeClr val="lt2"/>
              </a:buClr>
              <a:buSzPct val="100000"/>
              <a:buFont typeface="Trebuchet MS"/>
              <a:buNone/>
              <a:defRPr sz="2000" b="0" i="0" u="none" strike="noStrike" cap="none" baseline="0">
                <a:solidFill>
                  <a:schemeClr val="lt2"/>
                </a:solidFill>
                <a:latin typeface="Trebuchet MS"/>
                <a:ea typeface="Trebuchet MS"/>
                <a:cs typeface="Trebuchet MS"/>
                <a:sym typeface="Trebuchet MS"/>
              </a:defRPr>
            </a:lvl1pPr>
            <a:lvl2pPr marL="0" indent="127000" algn="l" rtl="0">
              <a:spcBef>
                <a:spcPts val="0"/>
              </a:spcBef>
              <a:buClr>
                <a:schemeClr val="lt2"/>
              </a:buClr>
              <a:buSzPct val="100000"/>
              <a:buFont typeface="Trebuchet MS"/>
              <a:buNone/>
              <a:defRPr sz="2000" b="0" i="0" u="none" strike="noStrike" cap="none" baseline="0">
                <a:solidFill>
                  <a:schemeClr val="lt2"/>
                </a:solidFill>
                <a:latin typeface="Trebuchet MS"/>
                <a:ea typeface="Trebuchet MS"/>
                <a:cs typeface="Trebuchet MS"/>
                <a:sym typeface="Trebuchet MS"/>
              </a:defRPr>
            </a:lvl2pPr>
            <a:lvl3pPr marL="0" indent="127000" algn="l" rtl="0">
              <a:spcBef>
                <a:spcPts val="0"/>
              </a:spcBef>
              <a:buClr>
                <a:schemeClr val="lt2"/>
              </a:buClr>
              <a:buSzPct val="100000"/>
              <a:buFont typeface="Trebuchet MS"/>
              <a:buNone/>
              <a:defRPr sz="2000" b="0" i="0" u="none" strike="noStrike" cap="none" baseline="0">
                <a:solidFill>
                  <a:schemeClr val="lt2"/>
                </a:solidFill>
                <a:latin typeface="Trebuchet MS"/>
                <a:ea typeface="Trebuchet MS"/>
                <a:cs typeface="Trebuchet MS"/>
                <a:sym typeface="Trebuchet MS"/>
              </a:defRPr>
            </a:lvl3pPr>
            <a:lvl4pPr marL="0" indent="127000" algn="l" rtl="0">
              <a:spcBef>
                <a:spcPts val="0"/>
              </a:spcBef>
              <a:buClr>
                <a:schemeClr val="lt2"/>
              </a:buClr>
              <a:buSzPct val="100000"/>
              <a:buFont typeface="Trebuchet MS"/>
              <a:buNone/>
              <a:defRPr sz="2000" b="0" i="0" u="none" strike="noStrike" cap="none" baseline="0">
                <a:solidFill>
                  <a:schemeClr val="lt2"/>
                </a:solidFill>
                <a:latin typeface="Trebuchet MS"/>
                <a:ea typeface="Trebuchet MS"/>
                <a:cs typeface="Trebuchet MS"/>
                <a:sym typeface="Trebuchet MS"/>
              </a:defRPr>
            </a:lvl4pPr>
            <a:lvl5pPr marL="0" indent="127000" algn="l" rtl="0">
              <a:spcBef>
                <a:spcPts val="0"/>
              </a:spcBef>
              <a:buClr>
                <a:schemeClr val="lt2"/>
              </a:buClr>
              <a:buSzPct val="100000"/>
              <a:buFont typeface="Trebuchet MS"/>
              <a:buNone/>
              <a:defRPr sz="2000" b="0" i="0" u="none" strike="noStrike" cap="none" baseline="0">
                <a:solidFill>
                  <a:schemeClr val="lt2"/>
                </a:solidFill>
                <a:latin typeface="Trebuchet MS"/>
                <a:ea typeface="Trebuchet MS"/>
                <a:cs typeface="Trebuchet MS"/>
                <a:sym typeface="Trebuchet MS"/>
              </a:defRPr>
            </a:lvl5pPr>
            <a:lvl6pPr marL="0" indent="127000" algn="l" rtl="0">
              <a:spcBef>
                <a:spcPts val="0"/>
              </a:spcBef>
              <a:buClr>
                <a:schemeClr val="lt2"/>
              </a:buClr>
              <a:buSzPct val="100000"/>
              <a:buFont typeface="Trebuchet MS"/>
              <a:buNone/>
              <a:defRPr sz="2000" b="0" i="0" u="none" strike="noStrike" cap="none" baseline="0">
                <a:solidFill>
                  <a:schemeClr val="lt2"/>
                </a:solidFill>
                <a:latin typeface="Trebuchet MS"/>
                <a:ea typeface="Trebuchet MS"/>
                <a:cs typeface="Trebuchet MS"/>
                <a:sym typeface="Trebuchet MS"/>
              </a:defRPr>
            </a:lvl6pPr>
            <a:lvl7pPr marL="0" indent="127000" algn="l" rtl="0">
              <a:spcBef>
                <a:spcPts val="0"/>
              </a:spcBef>
              <a:buClr>
                <a:schemeClr val="lt2"/>
              </a:buClr>
              <a:buSzPct val="100000"/>
              <a:buFont typeface="Trebuchet MS"/>
              <a:buNone/>
              <a:defRPr sz="2000" b="0" i="0" u="none" strike="noStrike" cap="none" baseline="0">
                <a:solidFill>
                  <a:schemeClr val="lt2"/>
                </a:solidFill>
                <a:latin typeface="Trebuchet MS"/>
                <a:ea typeface="Trebuchet MS"/>
                <a:cs typeface="Trebuchet MS"/>
                <a:sym typeface="Trebuchet MS"/>
              </a:defRPr>
            </a:lvl7pPr>
            <a:lvl8pPr marL="0" indent="127000" algn="l" rtl="0">
              <a:spcBef>
                <a:spcPts val="0"/>
              </a:spcBef>
              <a:buClr>
                <a:schemeClr val="lt2"/>
              </a:buClr>
              <a:buSzPct val="100000"/>
              <a:buFont typeface="Trebuchet MS"/>
              <a:buNone/>
              <a:defRPr sz="2000" b="0" i="0" u="none" strike="noStrike" cap="none" baseline="0">
                <a:solidFill>
                  <a:schemeClr val="lt2"/>
                </a:solidFill>
                <a:latin typeface="Trebuchet MS"/>
                <a:ea typeface="Trebuchet MS"/>
                <a:cs typeface="Trebuchet MS"/>
                <a:sym typeface="Trebuchet MS"/>
              </a:defRPr>
            </a:lvl8pPr>
            <a:lvl9pPr marL="0" indent="127000" algn="l" rtl="0">
              <a:spcBef>
                <a:spcPts val="0"/>
              </a:spcBef>
              <a:buClr>
                <a:schemeClr val="lt2"/>
              </a:buClr>
              <a:buSzPct val="100000"/>
              <a:buFont typeface="Trebuchet MS"/>
              <a:buNone/>
              <a:defRPr sz="2000" b="0" i="0" u="none" strike="noStrike" cap="none" baseline="0">
                <a:solidFill>
                  <a:schemeClr val="lt2"/>
                </a:solidFill>
                <a:latin typeface="Trebuchet MS"/>
                <a:ea typeface="Trebuchet MS"/>
                <a:cs typeface="Trebuchet MS"/>
                <a:sym typeface="Trebuchet MS"/>
              </a:defRPr>
            </a:lvl9pPr>
          </a:lstStyle>
          <a:p>
            <a:endParaRPr/>
          </a:p>
        </p:txBody>
      </p:sp>
      <p:sp>
        <p:nvSpPr>
          <p:cNvPr id="19" name="Shape 19"/>
          <p:cNvSpPr txBox="1">
            <a:spLocks noGrp="1"/>
          </p:cNvSpPr>
          <p:nvPr>
            <p:ph type="ctrTitle"/>
          </p:nvPr>
        </p:nvSpPr>
        <p:spPr>
          <a:xfrm rot="-244891">
            <a:off x="1031293" y="1341541"/>
            <a:ext cx="7772311" cy="1421100"/>
          </a:xfrm>
          <a:prstGeom prst="rect">
            <a:avLst/>
          </a:prstGeom>
          <a:noFill/>
          <a:ln>
            <a:noFill/>
          </a:ln>
        </p:spPr>
        <p:txBody>
          <a:bodyPr anchor="b"/>
          <a:lstStyle>
            <a:lvl1pPr marL="0" indent="304800" algn="l"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1pPr>
            <a:lvl2pPr marL="0" indent="304800" algn="l"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2pPr>
            <a:lvl3pPr marL="0" indent="304800" algn="l"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3pPr>
            <a:lvl4pPr marL="0" indent="304800" algn="l"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4pPr>
            <a:lvl5pPr marL="0" indent="304800" algn="l"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5pPr>
            <a:lvl6pPr marL="0" indent="304800" algn="l"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6pPr>
            <a:lvl7pPr marL="0" indent="304800" algn="l"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7pPr>
            <a:lvl8pPr marL="0" indent="304800" algn="l"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8pPr>
            <a:lvl9pPr marL="0" indent="304800" algn="l"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xmlns="" val="180590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2"/>
        <p:cNvGrpSpPr/>
        <p:nvPr/>
      </p:nvGrpSpPr>
      <p:grpSpPr>
        <a:xfrm>
          <a:off x="0" y="0"/>
          <a:ext cx="0" cy="0"/>
          <a:chOff x="0" y="0"/>
          <a:chExt cx="0" cy="0"/>
        </a:xfrm>
      </p:grpSpPr>
      <p:sp>
        <p:nvSpPr>
          <p:cNvPr id="4" name="Shape 23"/>
          <p:cNvSpPr>
            <a:spLocks/>
          </p:cNvSpPr>
          <p:nvPr/>
        </p:nvSpPr>
        <p:spPr bwMode="auto">
          <a:xfrm flipH="1">
            <a:off x="0" y="6248400"/>
            <a:ext cx="9144000" cy="531813"/>
          </a:xfrm>
          <a:custGeom>
            <a:avLst/>
            <a:gdLst>
              <a:gd name="T0" fmla="*/ 0 w 9144000"/>
              <a:gd name="T1" fmla="*/ 0 h 990600"/>
              <a:gd name="T2" fmla="*/ 9144000 w 9144000"/>
              <a:gd name="T3" fmla="*/ 990600 h 990600"/>
            </a:gdLst>
            <a:ahLst/>
            <a:cxnLst>
              <a:cxn ang="0">
                <a:pos x="0" y="0"/>
              </a:cxn>
              <a:cxn ang="0">
                <a:pos x="0" y="381000"/>
              </a:cxn>
              <a:cxn ang="0">
                <a:pos x="0" y="990600"/>
              </a:cxn>
              <a:cxn ang="0">
                <a:pos x="9144000" y="990600"/>
              </a:cxn>
              <a:cxn ang="0">
                <a:pos x="9144000" y="381000"/>
              </a:cxn>
            </a:cxnLst>
            <a:rect l="T0" t="T1" r="T2" b="T3"/>
            <a:pathLst>
              <a:path w="9144000" h="990600" extrusionOk="0">
                <a:moveTo>
                  <a:pt x="0" y="0"/>
                </a:moveTo>
                <a:lnTo>
                  <a:pt x="0" y="381000"/>
                </a:lnTo>
                <a:lnTo>
                  <a:pt x="0" y="990600"/>
                </a:lnTo>
                <a:lnTo>
                  <a:pt x="9144000" y="990600"/>
                </a:lnTo>
                <a:lnTo>
                  <a:pt x="9144000" y="381000"/>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5" name="Shape 24"/>
          <p:cNvSpPr>
            <a:spLocks/>
          </p:cNvSpPr>
          <p:nvPr/>
        </p:nvSpPr>
        <p:spPr bwMode="auto">
          <a:xfrm rot="21479728">
            <a:off x="917575" y="6170613"/>
            <a:ext cx="7396163" cy="293687"/>
          </a:xfrm>
          <a:custGeom>
            <a:avLst/>
            <a:gdLst>
              <a:gd name="T0" fmla="*/ 0 w 7391900"/>
              <a:gd name="T1" fmla="*/ 0 h 315950"/>
              <a:gd name="T2" fmla="*/ 7391900 w 7391900"/>
              <a:gd name="T3" fmla="*/ 315950 h 315950"/>
            </a:gdLst>
            <a:ahLst/>
            <a:cxnLst>
              <a:cxn ang="0">
                <a:pos x="5410200" y="0"/>
              </a:cxn>
              <a:cxn ang="0">
                <a:pos x="5410200" y="87350"/>
              </a:cxn>
              <a:cxn ang="0">
                <a:pos x="7391900" y="87349"/>
              </a:cxn>
              <a:cxn ang="0">
                <a:pos x="7391900" y="315950"/>
              </a:cxn>
              <a:cxn ang="0">
                <a:pos x="1981700" y="315949"/>
              </a:cxn>
              <a:cxn ang="0">
                <a:pos x="1981700" y="228600"/>
              </a:cxn>
              <a:cxn ang="0">
                <a:pos x="0" y="228600"/>
              </a:cxn>
              <a:cxn ang="0">
                <a:pos x="0" y="0"/>
              </a:cxn>
            </a:cxnLst>
            <a:rect l="T0" t="T1" r="T2" b="T3"/>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6" name="Shape 25"/>
          <p:cNvSpPr>
            <a:spLocks/>
          </p:cNvSpPr>
          <p:nvPr/>
        </p:nvSpPr>
        <p:spPr bwMode="auto">
          <a:xfrm rot="10800000" flipH="1">
            <a:off x="0" y="-1588"/>
            <a:ext cx="9144000" cy="1449388"/>
          </a:xfrm>
          <a:custGeom>
            <a:avLst/>
            <a:gdLst>
              <a:gd name="T0" fmla="*/ 0 w 9144000"/>
              <a:gd name="T1" fmla="*/ 0 h 1366734"/>
              <a:gd name="T2" fmla="*/ 9144000 w 9144000"/>
              <a:gd name="T3" fmla="*/ 1366734 h 1366734"/>
            </a:gdLst>
            <a:ahLst/>
            <a:cxnLst>
              <a:cxn ang="0">
                <a:pos x="0" y="1366734"/>
              </a:cxn>
              <a:cxn ang="0">
                <a:pos x="9144000" y="1366734"/>
              </a:cxn>
              <a:cxn ang="0">
                <a:pos x="9144000" y="461859"/>
              </a:cxn>
              <a:cxn ang="0">
                <a:pos x="4645763" y="157291"/>
              </a:cxn>
              <a:cxn ang="0">
                <a:pos x="4638172" y="265851"/>
              </a:cxn>
              <a:cxn ang="0">
                <a:pos x="836312" y="0"/>
              </a:cxn>
              <a:cxn ang="0">
                <a:pos x="829113" y="102948"/>
              </a:cxn>
              <a:cxn ang="0">
                <a:pos x="0" y="44971"/>
              </a:cxn>
              <a:cxn ang="0">
                <a:pos x="0" y="461859"/>
              </a:cxn>
            </a:cxnLst>
            <a:rect l="T0" t="T1" r="T2" b="T3"/>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7" name="Shape 26"/>
          <p:cNvSpPr>
            <a:spLocks/>
          </p:cNvSpPr>
          <p:nvPr/>
        </p:nvSpPr>
        <p:spPr bwMode="auto">
          <a:xfrm rot="10800000" flipH="1">
            <a:off x="0" y="0"/>
            <a:ext cx="9144000" cy="1366838"/>
          </a:xfrm>
          <a:custGeom>
            <a:avLst/>
            <a:gdLst>
              <a:gd name="T0" fmla="*/ 0 w 9144000"/>
              <a:gd name="T1" fmla="*/ 0 h 1366734"/>
              <a:gd name="T2" fmla="*/ 9144000 w 9144000"/>
              <a:gd name="T3" fmla="*/ 1366734 h 1366734"/>
            </a:gdLst>
            <a:ahLst/>
            <a:cxnLst>
              <a:cxn ang="0">
                <a:pos x="0" y="1366734"/>
              </a:cxn>
              <a:cxn ang="0">
                <a:pos x="9144000" y="1366734"/>
              </a:cxn>
              <a:cxn ang="0">
                <a:pos x="9144000" y="461859"/>
              </a:cxn>
              <a:cxn ang="0">
                <a:pos x="4645763" y="157291"/>
              </a:cxn>
              <a:cxn ang="0">
                <a:pos x="4638172" y="265851"/>
              </a:cxn>
              <a:cxn ang="0">
                <a:pos x="836312" y="0"/>
              </a:cxn>
              <a:cxn ang="0">
                <a:pos x="829113" y="102948"/>
              </a:cxn>
              <a:cxn ang="0">
                <a:pos x="0" y="44971"/>
              </a:cxn>
              <a:cxn ang="0">
                <a:pos x="0" y="461859"/>
              </a:cxn>
            </a:cxnLst>
            <a:rect l="T0" t="T1" r="T2" b="T3"/>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8" name="Shape 27"/>
          <p:cNvSpPr>
            <a:spLocks/>
          </p:cNvSpPr>
          <p:nvPr/>
        </p:nvSpPr>
        <p:spPr bwMode="auto">
          <a:xfrm flipH="1">
            <a:off x="0" y="6327775"/>
            <a:ext cx="9144000" cy="531813"/>
          </a:xfrm>
          <a:custGeom>
            <a:avLst/>
            <a:gdLst>
              <a:gd name="T0" fmla="*/ 0 w 9144000"/>
              <a:gd name="T1" fmla="*/ 0 h 990600"/>
              <a:gd name="T2" fmla="*/ 9144000 w 9144000"/>
              <a:gd name="T3" fmla="*/ 990600 h 990600"/>
            </a:gdLst>
            <a:ahLst/>
            <a:cxnLst>
              <a:cxn ang="0">
                <a:pos x="0" y="0"/>
              </a:cxn>
              <a:cxn ang="0">
                <a:pos x="0" y="381000"/>
              </a:cxn>
              <a:cxn ang="0">
                <a:pos x="0" y="990600"/>
              </a:cxn>
              <a:cxn ang="0">
                <a:pos x="9144000" y="990600"/>
              </a:cxn>
              <a:cxn ang="0">
                <a:pos x="9144000" y="381000"/>
              </a:cxn>
            </a:cxnLst>
            <a:rect l="T0" t="T1" r="T2" b="T3"/>
            <a:pathLst>
              <a:path w="9144000" h="990600" extrusionOk="0">
                <a:moveTo>
                  <a:pt x="0" y="0"/>
                </a:moveTo>
                <a:lnTo>
                  <a:pt x="0" y="381000"/>
                </a:lnTo>
                <a:lnTo>
                  <a:pt x="0" y="990600"/>
                </a:lnTo>
                <a:lnTo>
                  <a:pt x="9144000" y="990600"/>
                </a:lnTo>
                <a:lnTo>
                  <a:pt x="9144000" y="381000"/>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9" name="Shape 29"/>
          <p:cNvSpPr>
            <a:spLocks noChangeArrowheads="1"/>
          </p:cNvSpPr>
          <p:nvPr/>
        </p:nvSpPr>
        <p:spPr bwMode="auto">
          <a:xfrm rot="21359874">
            <a:off x="700088" y="703263"/>
            <a:ext cx="500062" cy="447675"/>
          </a:xfrm>
          <a:prstGeom prst="star4">
            <a:avLst>
              <a:gd name="adj" fmla="val 20046"/>
            </a:avLst>
          </a:prstGeom>
          <a:solidFill>
            <a:schemeClr val="accent1"/>
          </a:solidFill>
          <a:ln w="9525">
            <a:noFill/>
            <a:miter lim="800000"/>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10" name="Shape 30"/>
          <p:cNvSpPr>
            <a:spLocks/>
          </p:cNvSpPr>
          <p:nvPr/>
        </p:nvSpPr>
        <p:spPr bwMode="auto">
          <a:xfrm rot="21479728">
            <a:off x="915988" y="6289675"/>
            <a:ext cx="7396162" cy="315913"/>
          </a:xfrm>
          <a:custGeom>
            <a:avLst/>
            <a:gdLst>
              <a:gd name="T0" fmla="*/ 0 w 7391900"/>
              <a:gd name="T1" fmla="*/ 0 h 315950"/>
              <a:gd name="T2" fmla="*/ 7391900 w 7391900"/>
              <a:gd name="T3" fmla="*/ 315950 h 315950"/>
            </a:gdLst>
            <a:ahLst/>
            <a:cxnLst>
              <a:cxn ang="0">
                <a:pos x="5410200" y="0"/>
              </a:cxn>
              <a:cxn ang="0">
                <a:pos x="5410200" y="87350"/>
              </a:cxn>
              <a:cxn ang="0">
                <a:pos x="7391900" y="87349"/>
              </a:cxn>
              <a:cxn ang="0">
                <a:pos x="7391900" y="315950"/>
              </a:cxn>
              <a:cxn ang="0">
                <a:pos x="1981700" y="315949"/>
              </a:cxn>
              <a:cxn ang="0">
                <a:pos x="1981700" y="228600"/>
              </a:cxn>
              <a:cxn ang="0">
                <a:pos x="0" y="228600"/>
              </a:cxn>
              <a:cxn ang="0">
                <a:pos x="0" y="0"/>
              </a:cxn>
            </a:cxnLst>
            <a:rect l="T0" t="T1" r="T2" b="T3"/>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28" name="Shape 28"/>
          <p:cNvSpPr txBox="1">
            <a:spLocks noGrp="1"/>
          </p:cNvSpPr>
          <p:nvPr>
            <p:ph type="title"/>
          </p:nvPr>
        </p:nvSpPr>
        <p:spPr>
          <a:xfrm rot="-303791">
            <a:off x="1177343" y="-19952"/>
            <a:ext cx="8229612" cy="1142953"/>
          </a:xfrm>
          <a:prstGeom prst="rect">
            <a:avLst/>
          </a:prstGeom>
          <a:noFill/>
          <a:ln>
            <a:noFill/>
          </a:ln>
        </p:spPr>
        <p:txBody>
          <a:bodyPr/>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31" name="Shape 31"/>
          <p:cNvSpPr txBox="1">
            <a:spLocks noGrp="1"/>
          </p:cNvSpPr>
          <p:nvPr>
            <p:ph type="body" idx="1"/>
          </p:nvPr>
        </p:nvSpPr>
        <p:spPr>
          <a:xfrm>
            <a:off x="457200" y="1600200"/>
            <a:ext cx="8229600" cy="4526100"/>
          </a:xfrm>
          <a:prstGeom prst="rect">
            <a:avLst/>
          </a:prstGeom>
          <a:noFill/>
          <a:ln>
            <a:noFill/>
          </a:ln>
        </p:spPr>
        <p:txBody>
          <a:bodyPr/>
          <a:lstStyle>
            <a:lvl1pPr marL="342900" indent="-342900" algn="l" rtl="0">
              <a:lnSpc>
                <a:spcPct val="100000"/>
              </a:lnSpc>
              <a:spcBef>
                <a:spcPts val="600"/>
              </a:spcBef>
              <a:spcAft>
                <a:spcPts val="0"/>
              </a:spcAft>
              <a:defRPr sz="3000">
                <a:solidFill>
                  <a:schemeClr val="lt2"/>
                </a:solidFill>
                <a:latin typeface="Trebuchet MS"/>
                <a:ea typeface="Trebuchet MS"/>
                <a:cs typeface="Trebuchet MS"/>
                <a:sym typeface="Trebuchet MS"/>
              </a:defRPr>
            </a:lvl1pPr>
            <a:lvl2pPr marL="742950" indent="-285750" algn="l" rtl="0">
              <a:lnSpc>
                <a:spcPct val="100000"/>
              </a:lnSpc>
              <a:spcBef>
                <a:spcPts val="480"/>
              </a:spcBef>
              <a:spcAft>
                <a:spcPts val="0"/>
              </a:spcAft>
              <a:defRPr sz="2400">
                <a:solidFill>
                  <a:schemeClr val="lt2"/>
                </a:solidFill>
                <a:latin typeface="Trebuchet MS"/>
                <a:ea typeface="Trebuchet MS"/>
                <a:cs typeface="Trebuchet MS"/>
                <a:sym typeface="Trebuchet MS"/>
              </a:defRPr>
            </a:lvl2pPr>
            <a:lvl3pPr marL="1143000" indent="-228600" algn="l" rtl="0">
              <a:lnSpc>
                <a:spcPct val="100000"/>
              </a:lnSpc>
              <a:spcBef>
                <a:spcPts val="480"/>
              </a:spcBef>
              <a:spcAft>
                <a:spcPts val="0"/>
              </a:spcAft>
              <a:defRPr sz="2400">
                <a:solidFill>
                  <a:schemeClr val="lt2"/>
                </a:solidFill>
                <a:latin typeface="Trebuchet MS"/>
                <a:ea typeface="Trebuchet MS"/>
                <a:cs typeface="Trebuchet MS"/>
                <a:sym typeface="Trebuchet MS"/>
              </a:defRPr>
            </a:lvl3pPr>
            <a:lvl4pPr marL="1600200" indent="-228600" algn="l" rtl="0">
              <a:lnSpc>
                <a:spcPct val="100000"/>
              </a:lnSpc>
              <a:spcBef>
                <a:spcPts val="360"/>
              </a:spcBef>
              <a:spcAft>
                <a:spcPts val="0"/>
              </a:spcAft>
              <a:defRPr sz="1800">
                <a:solidFill>
                  <a:schemeClr val="lt2"/>
                </a:solidFill>
                <a:latin typeface="Trebuchet MS"/>
                <a:ea typeface="Trebuchet MS"/>
                <a:cs typeface="Trebuchet MS"/>
                <a:sym typeface="Trebuchet MS"/>
              </a:defRPr>
            </a:lvl4pPr>
            <a:lvl5pPr marL="2057400" indent="-228600" algn="l" rtl="0">
              <a:lnSpc>
                <a:spcPct val="100000"/>
              </a:lnSpc>
              <a:spcBef>
                <a:spcPts val="360"/>
              </a:spcBef>
              <a:spcAft>
                <a:spcPts val="0"/>
              </a:spcAft>
              <a:defRPr sz="1800">
                <a:solidFill>
                  <a:schemeClr val="lt2"/>
                </a:solidFill>
                <a:latin typeface="Trebuchet MS"/>
                <a:ea typeface="Trebuchet MS"/>
                <a:cs typeface="Trebuchet MS"/>
                <a:sym typeface="Trebuchet MS"/>
              </a:defRPr>
            </a:lvl5pPr>
            <a:lvl6pPr rtl="0">
              <a:defRPr sz="1800" baseline="0">
                <a:solidFill>
                  <a:schemeClr val="lt2"/>
                </a:solidFill>
                <a:latin typeface="Trebuchet MS"/>
                <a:ea typeface="Trebuchet MS"/>
                <a:cs typeface="Trebuchet MS"/>
                <a:sym typeface="Trebuchet MS"/>
              </a:defRPr>
            </a:lvl6pPr>
            <a:lvl7pPr rtl="0">
              <a:defRPr sz="1800" baseline="0">
                <a:solidFill>
                  <a:schemeClr val="lt2"/>
                </a:solidFill>
                <a:latin typeface="Trebuchet MS"/>
                <a:ea typeface="Trebuchet MS"/>
                <a:cs typeface="Trebuchet MS"/>
                <a:sym typeface="Trebuchet MS"/>
              </a:defRPr>
            </a:lvl7pPr>
            <a:lvl8pPr rtl="0">
              <a:defRPr sz="1800" baseline="0">
                <a:solidFill>
                  <a:schemeClr val="lt2"/>
                </a:solidFill>
                <a:latin typeface="Trebuchet MS"/>
                <a:ea typeface="Trebuchet MS"/>
                <a:cs typeface="Trebuchet MS"/>
                <a:sym typeface="Trebuchet MS"/>
              </a:defRPr>
            </a:lvl8pPr>
            <a:lvl9pPr rtl="0">
              <a:defRPr sz="1800" baseline="0">
                <a:solidFill>
                  <a:schemeClr val="lt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xmlns="" val="309612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32"/>
        <p:cNvGrpSpPr/>
        <p:nvPr/>
      </p:nvGrpSpPr>
      <p:grpSpPr>
        <a:xfrm>
          <a:off x="0" y="0"/>
          <a:ext cx="0" cy="0"/>
          <a:chOff x="0" y="0"/>
          <a:chExt cx="0" cy="0"/>
        </a:xfrm>
      </p:grpSpPr>
      <p:sp>
        <p:nvSpPr>
          <p:cNvPr id="5" name="Shape 33"/>
          <p:cNvSpPr>
            <a:spLocks/>
          </p:cNvSpPr>
          <p:nvPr/>
        </p:nvSpPr>
        <p:spPr bwMode="auto">
          <a:xfrm flipH="1">
            <a:off x="0" y="6248400"/>
            <a:ext cx="9144000" cy="531813"/>
          </a:xfrm>
          <a:custGeom>
            <a:avLst/>
            <a:gdLst>
              <a:gd name="T0" fmla="*/ 0 w 9144000"/>
              <a:gd name="T1" fmla="*/ 0 h 990600"/>
              <a:gd name="T2" fmla="*/ 9144000 w 9144000"/>
              <a:gd name="T3" fmla="*/ 990600 h 990600"/>
            </a:gdLst>
            <a:ahLst/>
            <a:cxnLst>
              <a:cxn ang="0">
                <a:pos x="0" y="0"/>
              </a:cxn>
              <a:cxn ang="0">
                <a:pos x="0" y="381000"/>
              </a:cxn>
              <a:cxn ang="0">
                <a:pos x="0" y="990600"/>
              </a:cxn>
              <a:cxn ang="0">
                <a:pos x="9144000" y="990600"/>
              </a:cxn>
              <a:cxn ang="0">
                <a:pos x="9144000" y="381000"/>
              </a:cxn>
            </a:cxnLst>
            <a:rect l="T0" t="T1" r="T2" b="T3"/>
            <a:pathLst>
              <a:path w="9144000" h="990600" extrusionOk="0">
                <a:moveTo>
                  <a:pt x="0" y="0"/>
                </a:moveTo>
                <a:lnTo>
                  <a:pt x="0" y="381000"/>
                </a:lnTo>
                <a:lnTo>
                  <a:pt x="0" y="990600"/>
                </a:lnTo>
                <a:lnTo>
                  <a:pt x="9144000" y="990600"/>
                </a:lnTo>
                <a:lnTo>
                  <a:pt x="9144000" y="381000"/>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6" name="Shape 34"/>
          <p:cNvSpPr>
            <a:spLocks/>
          </p:cNvSpPr>
          <p:nvPr/>
        </p:nvSpPr>
        <p:spPr bwMode="auto">
          <a:xfrm rot="21479728">
            <a:off x="917575" y="6170613"/>
            <a:ext cx="7396163" cy="293687"/>
          </a:xfrm>
          <a:custGeom>
            <a:avLst/>
            <a:gdLst>
              <a:gd name="T0" fmla="*/ 0 w 7391900"/>
              <a:gd name="T1" fmla="*/ 0 h 315950"/>
              <a:gd name="T2" fmla="*/ 7391900 w 7391900"/>
              <a:gd name="T3" fmla="*/ 315950 h 315950"/>
            </a:gdLst>
            <a:ahLst/>
            <a:cxnLst>
              <a:cxn ang="0">
                <a:pos x="5410200" y="0"/>
              </a:cxn>
              <a:cxn ang="0">
                <a:pos x="5410200" y="87350"/>
              </a:cxn>
              <a:cxn ang="0">
                <a:pos x="7391900" y="87349"/>
              </a:cxn>
              <a:cxn ang="0">
                <a:pos x="7391900" y="315950"/>
              </a:cxn>
              <a:cxn ang="0">
                <a:pos x="1981700" y="315949"/>
              </a:cxn>
              <a:cxn ang="0">
                <a:pos x="1981700" y="228600"/>
              </a:cxn>
              <a:cxn ang="0">
                <a:pos x="0" y="228600"/>
              </a:cxn>
              <a:cxn ang="0">
                <a:pos x="0" y="0"/>
              </a:cxn>
            </a:cxnLst>
            <a:rect l="T0" t="T1" r="T2" b="T3"/>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7" name="Shape 35"/>
          <p:cNvSpPr>
            <a:spLocks/>
          </p:cNvSpPr>
          <p:nvPr/>
        </p:nvSpPr>
        <p:spPr bwMode="auto">
          <a:xfrm rot="10800000" flipH="1">
            <a:off x="0" y="-1588"/>
            <a:ext cx="9144000" cy="1449388"/>
          </a:xfrm>
          <a:custGeom>
            <a:avLst/>
            <a:gdLst>
              <a:gd name="T0" fmla="*/ 0 w 9144000"/>
              <a:gd name="T1" fmla="*/ 0 h 1366734"/>
              <a:gd name="T2" fmla="*/ 9144000 w 9144000"/>
              <a:gd name="T3" fmla="*/ 1366734 h 1366734"/>
            </a:gdLst>
            <a:ahLst/>
            <a:cxnLst>
              <a:cxn ang="0">
                <a:pos x="0" y="1366734"/>
              </a:cxn>
              <a:cxn ang="0">
                <a:pos x="9144000" y="1366734"/>
              </a:cxn>
              <a:cxn ang="0">
                <a:pos x="9144000" y="461859"/>
              </a:cxn>
              <a:cxn ang="0">
                <a:pos x="4645763" y="157291"/>
              </a:cxn>
              <a:cxn ang="0">
                <a:pos x="4638172" y="265851"/>
              </a:cxn>
              <a:cxn ang="0">
                <a:pos x="836312" y="0"/>
              </a:cxn>
              <a:cxn ang="0">
                <a:pos x="829113" y="102948"/>
              </a:cxn>
              <a:cxn ang="0">
                <a:pos x="0" y="44971"/>
              </a:cxn>
              <a:cxn ang="0">
                <a:pos x="0" y="461859"/>
              </a:cxn>
            </a:cxnLst>
            <a:rect l="T0" t="T1" r="T2" b="T3"/>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8" name="Shape 36"/>
          <p:cNvSpPr>
            <a:spLocks/>
          </p:cNvSpPr>
          <p:nvPr/>
        </p:nvSpPr>
        <p:spPr bwMode="auto">
          <a:xfrm rot="10800000" flipH="1">
            <a:off x="0" y="0"/>
            <a:ext cx="9144000" cy="1366838"/>
          </a:xfrm>
          <a:custGeom>
            <a:avLst/>
            <a:gdLst>
              <a:gd name="T0" fmla="*/ 0 w 9144000"/>
              <a:gd name="T1" fmla="*/ 0 h 1366734"/>
              <a:gd name="T2" fmla="*/ 9144000 w 9144000"/>
              <a:gd name="T3" fmla="*/ 1366734 h 1366734"/>
            </a:gdLst>
            <a:ahLst/>
            <a:cxnLst>
              <a:cxn ang="0">
                <a:pos x="0" y="1366734"/>
              </a:cxn>
              <a:cxn ang="0">
                <a:pos x="9144000" y="1366734"/>
              </a:cxn>
              <a:cxn ang="0">
                <a:pos x="9144000" y="461859"/>
              </a:cxn>
              <a:cxn ang="0">
                <a:pos x="4645763" y="157291"/>
              </a:cxn>
              <a:cxn ang="0">
                <a:pos x="4638172" y="265851"/>
              </a:cxn>
              <a:cxn ang="0">
                <a:pos x="836312" y="0"/>
              </a:cxn>
              <a:cxn ang="0">
                <a:pos x="829113" y="102948"/>
              </a:cxn>
              <a:cxn ang="0">
                <a:pos x="0" y="44971"/>
              </a:cxn>
              <a:cxn ang="0">
                <a:pos x="0" y="461859"/>
              </a:cxn>
            </a:cxnLst>
            <a:rect l="T0" t="T1" r="T2" b="T3"/>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9" name="Shape 37"/>
          <p:cNvSpPr>
            <a:spLocks noChangeArrowheads="1"/>
          </p:cNvSpPr>
          <p:nvPr/>
        </p:nvSpPr>
        <p:spPr bwMode="auto">
          <a:xfrm rot="21359874">
            <a:off x="700088" y="703263"/>
            <a:ext cx="500062" cy="447675"/>
          </a:xfrm>
          <a:prstGeom prst="star4">
            <a:avLst>
              <a:gd name="adj" fmla="val 20046"/>
            </a:avLst>
          </a:prstGeom>
          <a:solidFill>
            <a:schemeClr val="accent1"/>
          </a:solidFill>
          <a:ln w="9525">
            <a:noFill/>
            <a:miter lim="800000"/>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10" name="Shape 39"/>
          <p:cNvSpPr>
            <a:spLocks/>
          </p:cNvSpPr>
          <p:nvPr/>
        </p:nvSpPr>
        <p:spPr bwMode="auto">
          <a:xfrm rot="21479728">
            <a:off x="915988" y="6289675"/>
            <a:ext cx="7396162" cy="315913"/>
          </a:xfrm>
          <a:custGeom>
            <a:avLst/>
            <a:gdLst>
              <a:gd name="T0" fmla="*/ 0 w 7391900"/>
              <a:gd name="T1" fmla="*/ 0 h 315950"/>
              <a:gd name="T2" fmla="*/ 7391900 w 7391900"/>
              <a:gd name="T3" fmla="*/ 315950 h 315950"/>
            </a:gdLst>
            <a:ahLst/>
            <a:cxnLst>
              <a:cxn ang="0">
                <a:pos x="5410200" y="0"/>
              </a:cxn>
              <a:cxn ang="0">
                <a:pos x="5410200" y="87350"/>
              </a:cxn>
              <a:cxn ang="0">
                <a:pos x="7391900" y="87349"/>
              </a:cxn>
              <a:cxn ang="0">
                <a:pos x="7391900" y="315950"/>
              </a:cxn>
              <a:cxn ang="0">
                <a:pos x="1981700" y="315949"/>
              </a:cxn>
              <a:cxn ang="0">
                <a:pos x="1981700" y="228600"/>
              </a:cxn>
              <a:cxn ang="0">
                <a:pos x="0" y="228600"/>
              </a:cxn>
              <a:cxn ang="0">
                <a:pos x="0" y="0"/>
              </a:cxn>
            </a:cxnLst>
            <a:rect l="T0" t="T1" r="T2" b="T3"/>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11" name="Shape 42"/>
          <p:cNvSpPr>
            <a:spLocks/>
          </p:cNvSpPr>
          <p:nvPr/>
        </p:nvSpPr>
        <p:spPr bwMode="auto">
          <a:xfrm flipH="1">
            <a:off x="0" y="6327775"/>
            <a:ext cx="9144000" cy="531813"/>
          </a:xfrm>
          <a:custGeom>
            <a:avLst/>
            <a:gdLst>
              <a:gd name="T0" fmla="*/ 0 w 9144000"/>
              <a:gd name="T1" fmla="*/ 0 h 990600"/>
              <a:gd name="T2" fmla="*/ 9144000 w 9144000"/>
              <a:gd name="T3" fmla="*/ 990600 h 990600"/>
            </a:gdLst>
            <a:ahLst/>
            <a:cxnLst>
              <a:cxn ang="0">
                <a:pos x="0" y="0"/>
              </a:cxn>
              <a:cxn ang="0">
                <a:pos x="0" y="381000"/>
              </a:cxn>
              <a:cxn ang="0">
                <a:pos x="0" y="990600"/>
              </a:cxn>
              <a:cxn ang="0">
                <a:pos x="9144000" y="990600"/>
              </a:cxn>
              <a:cxn ang="0">
                <a:pos x="9144000" y="381000"/>
              </a:cxn>
            </a:cxnLst>
            <a:rect l="T0" t="T1" r="T2" b="T3"/>
            <a:pathLst>
              <a:path w="9144000" h="990600" extrusionOk="0">
                <a:moveTo>
                  <a:pt x="0" y="0"/>
                </a:moveTo>
                <a:lnTo>
                  <a:pt x="0" y="381000"/>
                </a:lnTo>
                <a:lnTo>
                  <a:pt x="0" y="990600"/>
                </a:lnTo>
                <a:lnTo>
                  <a:pt x="9144000" y="990600"/>
                </a:lnTo>
                <a:lnTo>
                  <a:pt x="9144000" y="381000"/>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38" name="Shape 38"/>
          <p:cNvSpPr txBox="1">
            <a:spLocks noGrp="1"/>
          </p:cNvSpPr>
          <p:nvPr>
            <p:ph type="title"/>
          </p:nvPr>
        </p:nvSpPr>
        <p:spPr>
          <a:xfrm rot="-303791">
            <a:off x="1177343" y="-19952"/>
            <a:ext cx="8229612" cy="1142953"/>
          </a:xfrm>
          <a:prstGeom prst="rect">
            <a:avLst/>
          </a:prstGeom>
          <a:noFill/>
          <a:ln>
            <a:noFill/>
          </a:ln>
        </p:spPr>
        <p:txBody>
          <a:bodyPr/>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40" name="Shape 40"/>
          <p:cNvSpPr txBox="1">
            <a:spLocks noGrp="1"/>
          </p:cNvSpPr>
          <p:nvPr>
            <p:ph type="body" idx="1"/>
          </p:nvPr>
        </p:nvSpPr>
        <p:spPr>
          <a:xfrm>
            <a:off x="457200" y="1600200"/>
            <a:ext cx="4038599" cy="4526100"/>
          </a:xfrm>
          <a:prstGeom prst="rect">
            <a:avLst/>
          </a:prstGeom>
          <a:noFill/>
          <a:ln>
            <a:noFill/>
          </a:ln>
        </p:spPr>
        <p:txBody>
          <a:bodyPr/>
          <a:lstStyle>
            <a:lvl1pPr rtl="0">
              <a:defRPr sz="3000">
                <a:solidFill>
                  <a:schemeClr val="lt2"/>
                </a:solidFill>
              </a:defRPr>
            </a:lvl1pPr>
            <a:lvl2pPr rtl="0">
              <a:defRPr sz="2400">
                <a:solidFill>
                  <a:schemeClr val="lt2"/>
                </a:solidFill>
              </a:defRPr>
            </a:lvl2pPr>
            <a:lvl3pPr rtl="0">
              <a:defRPr sz="2400">
                <a:solidFill>
                  <a:schemeClr val="lt2"/>
                </a:solidFill>
              </a:defRPr>
            </a:lvl3pPr>
            <a:lvl4pPr rtl="0">
              <a:defRPr sz="1800">
                <a:solidFill>
                  <a:schemeClr val="lt2"/>
                </a:solidFill>
              </a:defRPr>
            </a:lvl4pPr>
            <a:lvl5pPr rtl="0">
              <a:defRPr sz="1800">
                <a:solidFill>
                  <a:schemeClr val="lt2"/>
                </a:solidFill>
              </a:defRPr>
            </a:lvl5pPr>
            <a:lvl6pPr rtl="0">
              <a:defRPr sz="1800" baseline="0">
                <a:solidFill>
                  <a:schemeClr val="lt2"/>
                </a:solidFill>
              </a:defRPr>
            </a:lvl6pPr>
            <a:lvl7pPr rtl="0">
              <a:defRPr sz="1800" baseline="0">
                <a:solidFill>
                  <a:schemeClr val="lt2"/>
                </a:solidFill>
              </a:defRPr>
            </a:lvl7pPr>
            <a:lvl8pPr rtl="0">
              <a:defRPr sz="1800" baseline="0">
                <a:solidFill>
                  <a:schemeClr val="lt2"/>
                </a:solidFill>
              </a:defRPr>
            </a:lvl8pPr>
            <a:lvl9pPr marL="3657600" indent="114300" rtl="0">
              <a:buSzPct val="100000"/>
              <a:buFont typeface="Trebuchet MS"/>
              <a:buNone/>
              <a:defRPr sz="1800"/>
            </a:lvl9pPr>
          </a:lstStyle>
          <a:p>
            <a:endParaRPr/>
          </a:p>
        </p:txBody>
      </p:sp>
      <p:sp>
        <p:nvSpPr>
          <p:cNvPr id="41" name="Shape 41"/>
          <p:cNvSpPr txBox="1">
            <a:spLocks noGrp="1"/>
          </p:cNvSpPr>
          <p:nvPr>
            <p:ph type="body" idx="2"/>
          </p:nvPr>
        </p:nvSpPr>
        <p:spPr>
          <a:xfrm>
            <a:off x="4648200" y="1600200"/>
            <a:ext cx="4038599" cy="4526100"/>
          </a:xfrm>
          <a:prstGeom prst="rect">
            <a:avLst/>
          </a:prstGeom>
          <a:noFill/>
          <a:ln>
            <a:noFill/>
          </a:ln>
        </p:spPr>
        <p:txBody>
          <a:bodyPr/>
          <a:lstStyle>
            <a:lvl1pPr rtl="0">
              <a:defRPr sz="3000">
                <a:solidFill>
                  <a:schemeClr val="lt2"/>
                </a:solidFill>
              </a:defRPr>
            </a:lvl1pPr>
            <a:lvl2pPr rtl="0">
              <a:defRPr sz="2400">
                <a:solidFill>
                  <a:schemeClr val="lt2"/>
                </a:solidFill>
              </a:defRPr>
            </a:lvl2pPr>
            <a:lvl3pPr rtl="0">
              <a:defRPr sz="2400">
                <a:solidFill>
                  <a:schemeClr val="lt2"/>
                </a:solidFill>
              </a:defRPr>
            </a:lvl3pPr>
            <a:lvl4pPr rtl="0">
              <a:defRPr sz="1800">
                <a:solidFill>
                  <a:schemeClr val="lt2"/>
                </a:solidFill>
              </a:defRPr>
            </a:lvl4pPr>
            <a:lvl5pPr rtl="0">
              <a:defRPr sz="1800">
                <a:solidFill>
                  <a:schemeClr val="lt2"/>
                </a:solidFill>
              </a:defRPr>
            </a:lvl5pPr>
            <a:lvl6pPr rtl="0">
              <a:defRPr sz="1800" baseline="0">
                <a:solidFill>
                  <a:schemeClr val="lt2"/>
                </a:solidFill>
              </a:defRPr>
            </a:lvl6pPr>
            <a:lvl7pPr rtl="0">
              <a:defRPr sz="1800" baseline="0">
                <a:solidFill>
                  <a:schemeClr val="lt2"/>
                </a:solidFill>
              </a:defRPr>
            </a:lvl7pPr>
            <a:lvl8pPr rtl="0">
              <a:defRPr sz="1800" baseline="0">
                <a:solidFill>
                  <a:schemeClr val="lt2"/>
                </a:solidFill>
              </a:defRPr>
            </a:lvl8pPr>
            <a:lvl9pPr marL="3657600" indent="114300" rtl="0">
              <a:buSzPct val="100000"/>
              <a:buFont typeface="Trebuchet MS"/>
              <a:buNone/>
              <a:defRPr sz="1800"/>
            </a:lvl9pPr>
          </a:lstStyle>
          <a:p>
            <a:endParaRPr/>
          </a:p>
        </p:txBody>
      </p:sp>
    </p:spTree>
    <p:extLst>
      <p:ext uri="{BB962C8B-B14F-4D97-AF65-F5344CB8AC3E}">
        <p14:creationId xmlns:p14="http://schemas.microsoft.com/office/powerpoint/2010/main" xmlns="" val="20633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3"/>
        <p:cNvGrpSpPr/>
        <p:nvPr/>
      </p:nvGrpSpPr>
      <p:grpSpPr>
        <a:xfrm>
          <a:off x="0" y="0"/>
          <a:ext cx="0" cy="0"/>
          <a:chOff x="0" y="0"/>
          <a:chExt cx="0" cy="0"/>
        </a:xfrm>
      </p:grpSpPr>
      <p:sp>
        <p:nvSpPr>
          <p:cNvPr id="3" name="Shape 44"/>
          <p:cNvSpPr>
            <a:spLocks/>
          </p:cNvSpPr>
          <p:nvPr/>
        </p:nvSpPr>
        <p:spPr bwMode="auto">
          <a:xfrm flipH="1">
            <a:off x="0" y="6248400"/>
            <a:ext cx="9144000" cy="531813"/>
          </a:xfrm>
          <a:custGeom>
            <a:avLst/>
            <a:gdLst>
              <a:gd name="T0" fmla="*/ 0 w 9144000"/>
              <a:gd name="T1" fmla="*/ 0 h 990600"/>
              <a:gd name="T2" fmla="*/ 9144000 w 9144000"/>
              <a:gd name="T3" fmla="*/ 990600 h 990600"/>
            </a:gdLst>
            <a:ahLst/>
            <a:cxnLst>
              <a:cxn ang="0">
                <a:pos x="0" y="0"/>
              </a:cxn>
              <a:cxn ang="0">
                <a:pos x="0" y="381000"/>
              </a:cxn>
              <a:cxn ang="0">
                <a:pos x="0" y="990600"/>
              </a:cxn>
              <a:cxn ang="0">
                <a:pos x="9144000" y="990600"/>
              </a:cxn>
              <a:cxn ang="0">
                <a:pos x="9144000" y="381000"/>
              </a:cxn>
            </a:cxnLst>
            <a:rect l="T0" t="T1" r="T2" b="T3"/>
            <a:pathLst>
              <a:path w="9144000" h="990600" extrusionOk="0">
                <a:moveTo>
                  <a:pt x="0" y="0"/>
                </a:moveTo>
                <a:lnTo>
                  <a:pt x="0" y="381000"/>
                </a:lnTo>
                <a:lnTo>
                  <a:pt x="0" y="990600"/>
                </a:lnTo>
                <a:lnTo>
                  <a:pt x="9144000" y="990600"/>
                </a:lnTo>
                <a:lnTo>
                  <a:pt x="9144000" y="381000"/>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4" name="Shape 45"/>
          <p:cNvSpPr>
            <a:spLocks/>
          </p:cNvSpPr>
          <p:nvPr/>
        </p:nvSpPr>
        <p:spPr bwMode="auto">
          <a:xfrm rot="21479728">
            <a:off x="917575" y="6170613"/>
            <a:ext cx="7396163" cy="293687"/>
          </a:xfrm>
          <a:custGeom>
            <a:avLst/>
            <a:gdLst>
              <a:gd name="T0" fmla="*/ 0 w 7391900"/>
              <a:gd name="T1" fmla="*/ 0 h 315950"/>
              <a:gd name="T2" fmla="*/ 7391900 w 7391900"/>
              <a:gd name="T3" fmla="*/ 315950 h 315950"/>
            </a:gdLst>
            <a:ahLst/>
            <a:cxnLst>
              <a:cxn ang="0">
                <a:pos x="5410200" y="0"/>
              </a:cxn>
              <a:cxn ang="0">
                <a:pos x="5410200" y="87350"/>
              </a:cxn>
              <a:cxn ang="0">
                <a:pos x="7391900" y="87349"/>
              </a:cxn>
              <a:cxn ang="0">
                <a:pos x="7391900" y="315950"/>
              </a:cxn>
              <a:cxn ang="0">
                <a:pos x="1981700" y="315949"/>
              </a:cxn>
              <a:cxn ang="0">
                <a:pos x="1981700" y="228600"/>
              </a:cxn>
              <a:cxn ang="0">
                <a:pos x="0" y="228600"/>
              </a:cxn>
              <a:cxn ang="0">
                <a:pos x="0" y="0"/>
              </a:cxn>
            </a:cxnLst>
            <a:rect l="T0" t="T1" r="T2" b="T3"/>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5" name="Shape 46"/>
          <p:cNvSpPr>
            <a:spLocks/>
          </p:cNvSpPr>
          <p:nvPr/>
        </p:nvSpPr>
        <p:spPr bwMode="auto">
          <a:xfrm rot="10800000" flipH="1">
            <a:off x="0" y="-1588"/>
            <a:ext cx="9144000" cy="1449388"/>
          </a:xfrm>
          <a:custGeom>
            <a:avLst/>
            <a:gdLst>
              <a:gd name="T0" fmla="*/ 0 w 9144000"/>
              <a:gd name="T1" fmla="*/ 0 h 1366734"/>
              <a:gd name="T2" fmla="*/ 9144000 w 9144000"/>
              <a:gd name="T3" fmla="*/ 1366734 h 1366734"/>
            </a:gdLst>
            <a:ahLst/>
            <a:cxnLst>
              <a:cxn ang="0">
                <a:pos x="0" y="1366734"/>
              </a:cxn>
              <a:cxn ang="0">
                <a:pos x="9144000" y="1366734"/>
              </a:cxn>
              <a:cxn ang="0">
                <a:pos x="9144000" y="461859"/>
              </a:cxn>
              <a:cxn ang="0">
                <a:pos x="4645763" y="157291"/>
              </a:cxn>
              <a:cxn ang="0">
                <a:pos x="4638172" y="265851"/>
              </a:cxn>
              <a:cxn ang="0">
                <a:pos x="836312" y="0"/>
              </a:cxn>
              <a:cxn ang="0">
                <a:pos x="829113" y="102948"/>
              </a:cxn>
              <a:cxn ang="0">
                <a:pos x="0" y="44971"/>
              </a:cxn>
              <a:cxn ang="0">
                <a:pos x="0" y="461859"/>
              </a:cxn>
            </a:cxnLst>
            <a:rect l="T0" t="T1" r="T2" b="T3"/>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6" name="Shape 47"/>
          <p:cNvSpPr>
            <a:spLocks/>
          </p:cNvSpPr>
          <p:nvPr/>
        </p:nvSpPr>
        <p:spPr bwMode="auto">
          <a:xfrm rot="10800000" flipH="1">
            <a:off x="0" y="0"/>
            <a:ext cx="9144000" cy="1366838"/>
          </a:xfrm>
          <a:custGeom>
            <a:avLst/>
            <a:gdLst>
              <a:gd name="T0" fmla="*/ 0 w 9144000"/>
              <a:gd name="T1" fmla="*/ 0 h 1366734"/>
              <a:gd name="T2" fmla="*/ 9144000 w 9144000"/>
              <a:gd name="T3" fmla="*/ 1366734 h 1366734"/>
            </a:gdLst>
            <a:ahLst/>
            <a:cxnLst>
              <a:cxn ang="0">
                <a:pos x="0" y="1366734"/>
              </a:cxn>
              <a:cxn ang="0">
                <a:pos x="9144000" y="1366734"/>
              </a:cxn>
              <a:cxn ang="0">
                <a:pos x="9144000" y="461859"/>
              </a:cxn>
              <a:cxn ang="0">
                <a:pos x="4645763" y="157291"/>
              </a:cxn>
              <a:cxn ang="0">
                <a:pos x="4638172" y="265851"/>
              </a:cxn>
              <a:cxn ang="0">
                <a:pos x="836312" y="0"/>
              </a:cxn>
              <a:cxn ang="0">
                <a:pos x="829113" y="102948"/>
              </a:cxn>
              <a:cxn ang="0">
                <a:pos x="0" y="44971"/>
              </a:cxn>
              <a:cxn ang="0">
                <a:pos x="0" y="461859"/>
              </a:cxn>
            </a:cxnLst>
            <a:rect l="T0" t="T1" r="T2" b="T3"/>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7" name="Shape 48"/>
          <p:cNvSpPr>
            <a:spLocks noChangeArrowheads="1"/>
          </p:cNvSpPr>
          <p:nvPr/>
        </p:nvSpPr>
        <p:spPr bwMode="auto">
          <a:xfrm rot="21359874">
            <a:off x="700088" y="703263"/>
            <a:ext cx="500062" cy="447675"/>
          </a:xfrm>
          <a:prstGeom prst="star4">
            <a:avLst>
              <a:gd name="adj" fmla="val 20046"/>
            </a:avLst>
          </a:prstGeom>
          <a:solidFill>
            <a:schemeClr val="accent1"/>
          </a:solidFill>
          <a:ln w="9525">
            <a:noFill/>
            <a:miter lim="800000"/>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8" name="Shape 50"/>
          <p:cNvSpPr>
            <a:spLocks/>
          </p:cNvSpPr>
          <p:nvPr/>
        </p:nvSpPr>
        <p:spPr bwMode="auto">
          <a:xfrm rot="21479728">
            <a:off x="915988" y="6289675"/>
            <a:ext cx="7396162" cy="315913"/>
          </a:xfrm>
          <a:custGeom>
            <a:avLst/>
            <a:gdLst>
              <a:gd name="T0" fmla="*/ 0 w 7391900"/>
              <a:gd name="T1" fmla="*/ 0 h 315950"/>
              <a:gd name="T2" fmla="*/ 7391900 w 7391900"/>
              <a:gd name="T3" fmla="*/ 315950 h 315950"/>
            </a:gdLst>
            <a:ahLst/>
            <a:cxnLst>
              <a:cxn ang="0">
                <a:pos x="5410200" y="0"/>
              </a:cxn>
              <a:cxn ang="0">
                <a:pos x="5410200" y="87350"/>
              </a:cxn>
              <a:cxn ang="0">
                <a:pos x="7391900" y="87349"/>
              </a:cxn>
              <a:cxn ang="0">
                <a:pos x="7391900" y="315950"/>
              </a:cxn>
              <a:cxn ang="0">
                <a:pos x="1981700" y="315949"/>
              </a:cxn>
              <a:cxn ang="0">
                <a:pos x="1981700" y="228600"/>
              </a:cxn>
              <a:cxn ang="0">
                <a:pos x="0" y="228600"/>
              </a:cxn>
              <a:cxn ang="0">
                <a:pos x="0" y="0"/>
              </a:cxn>
            </a:cxnLst>
            <a:rect l="T0" t="T1" r="T2" b="T3"/>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9" name="Shape 51"/>
          <p:cNvSpPr>
            <a:spLocks/>
          </p:cNvSpPr>
          <p:nvPr/>
        </p:nvSpPr>
        <p:spPr bwMode="auto">
          <a:xfrm flipH="1">
            <a:off x="0" y="6327775"/>
            <a:ext cx="9144000" cy="531813"/>
          </a:xfrm>
          <a:custGeom>
            <a:avLst/>
            <a:gdLst>
              <a:gd name="T0" fmla="*/ 0 w 9144000"/>
              <a:gd name="T1" fmla="*/ 0 h 990600"/>
              <a:gd name="T2" fmla="*/ 9144000 w 9144000"/>
              <a:gd name="T3" fmla="*/ 990600 h 990600"/>
            </a:gdLst>
            <a:ahLst/>
            <a:cxnLst>
              <a:cxn ang="0">
                <a:pos x="0" y="0"/>
              </a:cxn>
              <a:cxn ang="0">
                <a:pos x="0" y="381000"/>
              </a:cxn>
              <a:cxn ang="0">
                <a:pos x="0" y="990600"/>
              </a:cxn>
              <a:cxn ang="0">
                <a:pos x="9144000" y="990600"/>
              </a:cxn>
              <a:cxn ang="0">
                <a:pos x="9144000" y="381000"/>
              </a:cxn>
            </a:cxnLst>
            <a:rect l="T0" t="T1" r="T2" b="T3"/>
            <a:pathLst>
              <a:path w="9144000" h="990600" extrusionOk="0">
                <a:moveTo>
                  <a:pt x="0" y="0"/>
                </a:moveTo>
                <a:lnTo>
                  <a:pt x="0" y="381000"/>
                </a:lnTo>
                <a:lnTo>
                  <a:pt x="0" y="990600"/>
                </a:lnTo>
                <a:lnTo>
                  <a:pt x="9144000" y="990600"/>
                </a:lnTo>
                <a:lnTo>
                  <a:pt x="9144000" y="381000"/>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49" name="Shape 49"/>
          <p:cNvSpPr txBox="1">
            <a:spLocks noGrp="1"/>
          </p:cNvSpPr>
          <p:nvPr>
            <p:ph type="title"/>
          </p:nvPr>
        </p:nvSpPr>
        <p:spPr>
          <a:xfrm rot="-303791">
            <a:off x="1177343" y="-19952"/>
            <a:ext cx="8229612" cy="1142953"/>
          </a:xfrm>
          <a:prstGeom prst="rect">
            <a:avLst/>
          </a:prstGeom>
          <a:noFill/>
          <a:ln>
            <a:noFill/>
          </a:ln>
        </p:spPr>
        <p:txBody>
          <a:bodyPr/>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Tree>
    <p:extLst>
      <p:ext uri="{BB962C8B-B14F-4D97-AF65-F5344CB8AC3E}">
        <p14:creationId xmlns:p14="http://schemas.microsoft.com/office/powerpoint/2010/main" xmlns="" val="379281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52"/>
        <p:cNvGrpSpPr/>
        <p:nvPr/>
      </p:nvGrpSpPr>
      <p:grpSpPr>
        <a:xfrm>
          <a:off x="0" y="0"/>
          <a:ext cx="0" cy="0"/>
          <a:chOff x="0" y="0"/>
          <a:chExt cx="0" cy="0"/>
        </a:xfrm>
      </p:grpSpPr>
      <p:sp>
        <p:nvSpPr>
          <p:cNvPr id="3" name="Shape 53"/>
          <p:cNvSpPr>
            <a:spLocks/>
          </p:cNvSpPr>
          <p:nvPr/>
        </p:nvSpPr>
        <p:spPr bwMode="auto">
          <a:xfrm flipH="1">
            <a:off x="0" y="6248400"/>
            <a:ext cx="9144000" cy="531813"/>
          </a:xfrm>
          <a:custGeom>
            <a:avLst/>
            <a:gdLst>
              <a:gd name="T0" fmla="*/ 0 w 9144000"/>
              <a:gd name="T1" fmla="*/ 0 h 990600"/>
              <a:gd name="T2" fmla="*/ 9144000 w 9144000"/>
              <a:gd name="T3" fmla="*/ 990600 h 990600"/>
            </a:gdLst>
            <a:ahLst/>
            <a:cxnLst>
              <a:cxn ang="0">
                <a:pos x="0" y="0"/>
              </a:cxn>
              <a:cxn ang="0">
                <a:pos x="0" y="381000"/>
              </a:cxn>
              <a:cxn ang="0">
                <a:pos x="0" y="990600"/>
              </a:cxn>
              <a:cxn ang="0">
                <a:pos x="9144000" y="990600"/>
              </a:cxn>
              <a:cxn ang="0">
                <a:pos x="9144000" y="381000"/>
              </a:cxn>
            </a:cxnLst>
            <a:rect l="T0" t="T1" r="T2" b="T3"/>
            <a:pathLst>
              <a:path w="9144000" h="990600" extrusionOk="0">
                <a:moveTo>
                  <a:pt x="0" y="0"/>
                </a:moveTo>
                <a:lnTo>
                  <a:pt x="0" y="381000"/>
                </a:lnTo>
                <a:lnTo>
                  <a:pt x="0" y="990600"/>
                </a:lnTo>
                <a:lnTo>
                  <a:pt x="9144000" y="990600"/>
                </a:lnTo>
                <a:lnTo>
                  <a:pt x="9144000" y="381000"/>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4" name="Shape 54"/>
          <p:cNvSpPr>
            <a:spLocks/>
          </p:cNvSpPr>
          <p:nvPr/>
        </p:nvSpPr>
        <p:spPr bwMode="auto">
          <a:xfrm rot="21479728">
            <a:off x="917575" y="6170613"/>
            <a:ext cx="7396163" cy="293687"/>
          </a:xfrm>
          <a:custGeom>
            <a:avLst/>
            <a:gdLst>
              <a:gd name="T0" fmla="*/ 0 w 7391900"/>
              <a:gd name="T1" fmla="*/ 0 h 315950"/>
              <a:gd name="T2" fmla="*/ 7391900 w 7391900"/>
              <a:gd name="T3" fmla="*/ 315950 h 315950"/>
            </a:gdLst>
            <a:ahLst/>
            <a:cxnLst>
              <a:cxn ang="0">
                <a:pos x="5410200" y="0"/>
              </a:cxn>
              <a:cxn ang="0">
                <a:pos x="5410200" y="87350"/>
              </a:cxn>
              <a:cxn ang="0">
                <a:pos x="7391900" y="87349"/>
              </a:cxn>
              <a:cxn ang="0">
                <a:pos x="7391900" y="315950"/>
              </a:cxn>
              <a:cxn ang="0">
                <a:pos x="1981700" y="315949"/>
              </a:cxn>
              <a:cxn ang="0">
                <a:pos x="1981700" y="228600"/>
              </a:cxn>
              <a:cxn ang="0">
                <a:pos x="0" y="228600"/>
              </a:cxn>
              <a:cxn ang="0">
                <a:pos x="0" y="0"/>
              </a:cxn>
            </a:cxnLst>
            <a:rect l="T0" t="T1" r="T2" b="T3"/>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5" name="Shape 55"/>
          <p:cNvSpPr>
            <a:spLocks/>
          </p:cNvSpPr>
          <p:nvPr/>
        </p:nvSpPr>
        <p:spPr bwMode="auto">
          <a:xfrm rot="10800000" flipH="1">
            <a:off x="0" y="-1588"/>
            <a:ext cx="9144000" cy="1449388"/>
          </a:xfrm>
          <a:custGeom>
            <a:avLst/>
            <a:gdLst>
              <a:gd name="T0" fmla="*/ 0 w 9144000"/>
              <a:gd name="T1" fmla="*/ 0 h 1366734"/>
              <a:gd name="T2" fmla="*/ 9144000 w 9144000"/>
              <a:gd name="T3" fmla="*/ 1366734 h 1366734"/>
            </a:gdLst>
            <a:ahLst/>
            <a:cxnLst>
              <a:cxn ang="0">
                <a:pos x="0" y="1366734"/>
              </a:cxn>
              <a:cxn ang="0">
                <a:pos x="9144000" y="1366734"/>
              </a:cxn>
              <a:cxn ang="0">
                <a:pos x="9144000" y="461859"/>
              </a:cxn>
              <a:cxn ang="0">
                <a:pos x="4645763" y="157291"/>
              </a:cxn>
              <a:cxn ang="0">
                <a:pos x="4638172" y="265851"/>
              </a:cxn>
              <a:cxn ang="0">
                <a:pos x="836312" y="0"/>
              </a:cxn>
              <a:cxn ang="0">
                <a:pos x="829113" y="102948"/>
              </a:cxn>
              <a:cxn ang="0">
                <a:pos x="0" y="44971"/>
              </a:cxn>
              <a:cxn ang="0">
                <a:pos x="0" y="461859"/>
              </a:cxn>
            </a:cxnLst>
            <a:rect l="T0" t="T1" r="T2" b="T3"/>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6" name="Shape 57"/>
          <p:cNvSpPr>
            <a:spLocks/>
          </p:cNvSpPr>
          <p:nvPr/>
        </p:nvSpPr>
        <p:spPr bwMode="auto">
          <a:xfrm rot="10800000" flipH="1">
            <a:off x="0" y="0"/>
            <a:ext cx="9144000" cy="1366838"/>
          </a:xfrm>
          <a:custGeom>
            <a:avLst/>
            <a:gdLst>
              <a:gd name="T0" fmla="*/ 0 w 9144000"/>
              <a:gd name="T1" fmla="*/ 0 h 1366734"/>
              <a:gd name="T2" fmla="*/ 9144000 w 9144000"/>
              <a:gd name="T3" fmla="*/ 1366734 h 1366734"/>
            </a:gdLst>
            <a:ahLst/>
            <a:cxnLst>
              <a:cxn ang="0">
                <a:pos x="0" y="1366734"/>
              </a:cxn>
              <a:cxn ang="0">
                <a:pos x="9144000" y="1366734"/>
              </a:cxn>
              <a:cxn ang="0">
                <a:pos x="9144000" y="461859"/>
              </a:cxn>
              <a:cxn ang="0">
                <a:pos x="4645763" y="157291"/>
              </a:cxn>
              <a:cxn ang="0">
                <a:pos x="4638172" y="265851"/>
              </a:cxn>
              <a:cxn ang="0">
                <a:pos x="836312" y="0"/>
              </a:cxn>
              <a:cxn ang="0">
                <a:pos x="829113" y="102948"/>
              </a:cxn>
              <a:cxn ang="0">
                <a:pos x="0" y="44971"/>
              </a:cxn>
              <a:cxn ang="0">
                <a:pos x="0" y="461859"/>
              </a:cxn>
            </a:cxnLst>
            <a:rect l="T0" t="T1" r="T2" b="T3"/>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7" name="Shape 58"/>
          <p:cNvSpPr>
            <a:spLocks/>
          </p:cNvSpPr>
          <p:nvPr/>
        </p:nvSpPr>
        <p:spPr bwMode="auto">
          <a:xfrm rot="21479728">
            <a:off x="915988" y="6289675"/>
            <a:ext cx="7396162" cy="315913"/>
          </a:xfrm>
          <a:custGeom>
            <a:avLst/>
            <a:gdLst>
              <a:gd name="T0" fmla="*/ 0 w 7391900"/>
              <a:gd name="T1" fmla="*/ 0 h 315950"/>
              <a:gd name="T2" fmla="*/ 7391900 w 7391900"/>
              <a:gd name="T3" fmla="*/ 315950 h 315950"/>
            </a:gdLst>
            <a:ahLst/>
            <a:cxnLst>
              <a:cxn ang="0">
                <a:pos x="5410200" y="0"/>
              </a:cxn>
              <a:cxn ang="0">
                <a:pos x="5410200" y="87350"/>
              </a:cxn>
              <a:cxn ang="0">
                <a:pos x="7391900" y="87349"/>
              </a:cxn>
              <a:cxn ang="0">
                <a:pos x="7391900" y="315950"/>
              </a:cxn>
              <a:cxn ang="0">
                <a:pos x="1981700" y="315949"/>
              </a:cxn>
              <a:cxn ang="0">
                <a:pos x="1981700" y="228600"/>
              </a:cxn>
              <a:cxn ang="0">
                <a:pos x="0" y="228600"/>
              </a:cxn>
              <a:cxn ang="0">
                <a:pos x="0" y="0"/>
              </a:cxn>
            </a:cxnLst>
            <a:rect l="T0" t="T1" r="T2" b="T3"/>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8" name="Shape 59"/>
          <p:cNvSpPr>
            <a:spLocks/>
          </p:cNvSpPr>
          <p:nvPr/>
        </p:nvSpPr>
        <p:spPr bwMode="auto">
          <a:xfrm flipH="1">
            <a:off x="0" y="6327775"/>
            <a:ext cx="9144000" cy="531813"/>
          </a:xfrm>
          <a:custGeom>
            <a:avLst/>
            <a:gdLst>
              <a:gd name="T0" fmla="*/ 0 w 9144000"/>
              <a:gd name="T1" fmla="*/ 0 h 990600"/>
              <a:gd name="T2" fmla="*/ 9144000 w 9144000"/>
              <a:gd name="T3" fmla="*/ 990600 h 990600"/>
            </a:gdLst>
            <a:ahLst/>
            <a:cxnLst>
              <a:cxn ang="0">
                <a:pos x="0" y="0"/>
              </a:cxn>
              <a:cxn ang="0">
                <a:pos x="0" y="381000"/>
              </a:cxn>
              <a:cxn ang="0">
                <a:pos x="0" y="990600"/>
              </a:cxn>
              <a:cxn ang="0">
                <a:pos x="9144000" y="990600"/>
              </a:cxn>
              <a:cxn ang="0">
                <a:pos x="9144000" y="381000"/>
              </a:cxn>
            </a:cxnLst>
            <a:rect l="T0" t="T1" r="T2" b="T3"/>
            <a:pathLst>
              <a:path w="9144000" h="990600" extrusionOk="0">
                <a:moveTo>
                  <a:pt x="0" y="0"/>
                </a:moveTo>
                <a:lnTo>
                  <a:pt x="0" y="381000"/>
                </a:lnTo>
                <a:lnTo>
                  <a:pt x="0" y="990600"/>
                </a:lnTo>
                <a:lnTo>
                  <a:pt x="9144000" y="990600"/>
                </a:lnTo>
                <a:lnTo>
                  <a:pt x="9144000" y="381000"/>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56" name="Shape 56"/>
          <p:cNvSpPr txBox="1">
            <a:spLocks noGrp="1"/>
          </p:cNvSpPr>
          <p:nvPr>
            <p:ph type="body" idx="1"/>
          </p:nvPr>
        </p:nvSpPr>
        <p:spPr>
          <a:xfrm rot="-120001">
            <a:off x="998773" y="5784355"/>
            <a:ext cx="5570193" cy="473687"/>
          </a:xfrm>
          <a:prstGeom prst="rect">
            <a:avLst/>
          </a:prstGeom>
          <a:noFill/>
          <a:ln>
            <a:noFill/>
          </a:ln>
        </p:spPr>
        <p:txBody>
          <a:bodyPr anchor="b"/>
          <a:lstStyle>
            <a:lvl1pPr marL="285750" indent="-285750" algn="l" rtl="0">
              <a:lnSpc>
                <a:spcPct val="100000"/>
              </a:lnSpc>
              <a:spcBef>
                <a:spcPts val="0"/>
              </a:spcBef>
              <a:spcAft>
                <a:spcPts val="0"/>
              </a:spcAft>
              <a:buClr>
                <a:schemeClr val="lt2"/>
              </a:buClr>
              <a:buSzPct val="166666"/>
              <a:buFont typeface="Arial"/>
              <a:buChar char="•"/>
              <a:defRPr sz="1800" baseline="0">
                <a:solidFill>
                  <a:schemeClr val="lt2"/>
                </a:solidFill>
                <a:latin typeface="Trebuchet MS"/>
                <a:ea typeface="Trebuchet MS"/>
                <a:cs typeface="Trebuchet MS"/>
                <a:sym typeface="Trebuchet MS"/>
              </a:defRPr>
            </a:lvl1pPr>
            <a:lvl2pPr marL="285750" indent="-285750" algn="l" rtl="0">
              <a:lnSpc>
                <a:spcPct val="100000"/>
              </a:lnSpc>
              <a:spcBef>
                <a:spcPts val="0"/>
              </a:spcBef>
              <a:spcAft>
                <a:spcPts val="0"/>
              </a:spcAft>
              <a:buClr>
                <a:schemeClr val="lt2"/>
              </a:buClr>
              <a:buSzPct val="100000"/>
              <a:buFont typeface="Courier New"/>
              <a:buChar char="o"/>
              <a:defRPr sz="1800" baseline="0">
                <a:solidFill>
                  <a:schemeClr val="lt2"/>
                </a:solidFill>
                <a:latin typeface="Trebuchet MS"/>
                <a:ea typeface="Trebuchet MS"/>
                <a:cs typeface="Trebuchet MS"/>
                <a:sym typeface="Trebuchet MS"/>
              </a:defRPr>
            </a:lvl2pPr>
            <a:lvl3pPr marL="285750" indent="-285750" algn="l" rtl="0">
              <a:lnSpc>
                <a:spcPct val="100000"/>
              </a:lnSpc>
              <a:spcBef>
                <a:spcPts val="0"/>
              </a:spcBef>
              <a:spcAft>
                <a:spcPts val="0"/>
              </a:spcAft>
              <a:buClr>
                <a:schemeClr val="lt2"/>
              </a:buClr>
              <a:buSzPct val="100000"/>
              <a:buFont typeface="Wingdings"/>
              <a:buChar char="§"/>
              <a:defRPr sz="1800" baseline="0">
                <a:solidFill>
                  <a:schemeClr val="lt2"/>
                </a:solidFill>
                <a:latin typeface="Trebuchet MS"/>
                <a:ea typeface="Trebuchet MS"/>
                <a:cs typeface="Trebuchet MS"/>
                <a:sym typeface="Trebuchet MS"/>
              </a:defRPr>
            </a:lvl3pPr>
            <a:lvl4pPr marL="285750" indent="-285750" algn="l" rtl="0">
              <a:lnSpc>
                <a:spcPct val="100000"/>
              </a:lnSpc>
              <a:spcBef>
                <a:spcPts val="0"/>
              </a:spcBef>
              <a:spcAft>
                <a:spcPts val="0"/>
              </a:spcAft>
              <a:buClr>
                <a:schemeClr val="lt2"/>
              </a:buClr>
              <a:buSzPct val="166666"/>
              <a:buFont typeface="Arial"/>
              <a:buChar char="•"/>
              <a:defRPr sz="1800" baseline="0">
                <a:solidFill>
                  <a:schemeClr val="lt2"/>
                </a:solidFill>
                <a:latin typeface="Trebuchet MS"/>
                <a:ea typeface="Trebuchet MS"/>
                <a:cs typeface="Trebuchet MS"/>
                <a:sym typeface="Trebuchet MS"/>
              </a:defRPr>
            </a:lvl4pPr>
            <a:lvl5pPr marL="285750" indent="-285750" algn="l" rtl="0">
              <a:lnSpc>
                <a:spcPct val="100000"/>
              </a:lnSpc>
              <a:spcBef>
                <a:spcPts val="0"/>
              </a:spcBef>
              <a:spcAft>
                <a:spcPts val="0"/>
              </a:spcAft>
              <a:buClr>
                <a:schemeClr val="lt2"/>
              </a:buClr>
              <a:buSzPct val="100000"/>
              <a:buFont typeface="Courier New"/>
              <a:buChar char="o"/>
              <a:defRPr sz="1800" baseline="0">
                <a:solidFill>
                  <a:schemeClr val="lt2"/>
                </a:solidFill>
                <a:latin typeface="Trebuchet MS"/>
                <a:ea typeface="Trebuchet MS"/>
                <a:cs typeface="Trebuchet MS"/>
                <a:sym typeface="Trebuchet MS"/>
              </a:defRPr>
            </a:lvl5pPr>
            <a:lvl6pPr marL="285750" indent="-285750" algn="l" rtl="0">
              <a:lnSpc>
                <a:spcPct val="100000"/>
              </a:lnSpc>
              <a:spcBef>
                <a:spcPts val="0"/>
              </a:spcBef>
              <a:spcAft>
                <a:spcPts val="0"/>
              </a:spcAft>
              <a:buClr>
                <a:schemeClr val="lt2"/>
              </a:buClr>
              <a:buSzPct val="100000"/>
              <a:buFont typeface="Wingdings"/>
              <a:buChar char="§"/>
              <a:defRPr sz="1800" baseline="0">
                <a:solidFill>
                  <a:schemeClr val="lt2"/>
                </a:solidFill>
                <a:latin typeface="Trebuchet MS"/>
                <a:ea typeface="Trebuchet MS"/>
                <a:cs typeface="Trebuchet MS"/>
                <a:sym typeface="Trebuchet MS"/>
              </a:defRPr>
            </a:lvl6pPr>
            <a:lvl7pPr marL="285750" indent="-285750" algn="l" rtl="0">
              <a:lnSpc>
                <a:spcPct val="100000"/>
              </a:lnSpc>
              <a:spcBef>
                <a:spcPts val="0"/>
              </a:spcBef>
              <a:spcAft>
                <a:spcPts val="0"/>
              </a:spcAft>
              <a:buClr>
                <a:schemeClr val="lt2"/>
              </a:buClr>
              <a:buSzPct val="166666"/>
              <a:buFont typeface="Arial"/>
              <a:buChar char="•"/>
              <a:defRPr sz="1800" baseline="0">
                <a:solidFill>
                  <a:schemeClr val="lt2"/>
                </a:solidFill>
                <a:latin typeface="Trebuchet MS"/>
                <a:ea typeface="Trebuchet MS"/>
                <a:cs typeface="Trebuchet MS"/>
                <a:sym typeface="Trebuchet MS"/>
              </a:defRPr>
            </a:lvl7pPr>
            <a:lvl8pPr marL="285750" indent="-285750" algn="l" rtl="0">
              <a:lnSpc>
                <a:spcPct val="100000"/>
              </a:lnSpc>
              <a:spcBef>
                <a:spcPts val="0"/>
              </a:spcBef>
              <a:spcAft>
                <a:spcPts val="0"/>
              </a:spcAft>
              <a:buClr>
                <a:schemeClr val="lt2"/>
              </a:buClr>
              <a:buSzPct val="100000"/>
              <a:buFont typeface="Courier New"/>
              <a:buChar char="o"/>
              <a:defRPr sz="1800" baseline="0">
                <a:solidFill>
                  <a:schemeClr val="lt2"/>
                </a:solidFill>
                <a:latin typeface="Trebuchet MS"/>
                <a:ea typeface="Trebuchet MS"/>
                <a:cs typeface="Trebuchet MS"/>
                <a:sym typeface="Trebuchet MS"/>
              </a:defRPr>
            </a:lvl8pPr>
            <a:lvl9pPr marL="285750" indent="-285750" algn="l" rtl="0">
              <a:lnSpc>
                <a:spcPct val="100000"/>
              </a:lnSpc>
              <a:spcBef>
                <a:spcPts val="0"/>
              </a:spcBef>
              <a:spcAft>
                <a:spcPts val="0"/>
              </a:spcAft>
              <a:buClr>
                <a:schemeClr val="lt2"/>
              </a:buClr>
              <a:buSzPct val="100000"/>
              <a:buFont typeface="Wingdings"/>
              <a:buChar char="§"/>
              <a:defRPr sz="1800" baseline="0">
                <a:solidFill>
                  <a:schemeClr val="lt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xmlns="" val="170730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2" name="Shape 61"/>
          <p:cNvSpPr>
            <a:spLocks/>
          </p:cNvSpPr>
          <p:nvPr/>
        </p:nvSpPr>
        <p:spPr bwMode="auto">
          <a:xfrm flipH="1">
            <a:off x="0" y="6248400"/>
            <a:ext cx="9144000" cy="531813"/>
          </a:xfrm>
          <a:custGeom>
            <a:avLst/>
            <a:gdLst>
              <a:gd name="T0" fmla="*/ 0 w 9144000"/>
              <a:gd name="T1" fmla="*/ 0 h 990600"/>
              <a:gd name="T2" fmla="*/ 9144000 w 9144000"/>
              <a:gd name="T3" fmla="*/ 990600 h 990600"/>
            </a:gdLst>
            <a:ahLst/>
            <a:cxnLst>
              <a:cxn ang="0">
                <a:pos x="0" y="0"/>
              </a:cxn>
              <a:cxn ang="0">
                <a:pos x="0" y="381000"/>
              </a:cxn>
              <a:cxn ang="0">
                <a:pos x="0" y="990600"/>
              </a:cxn>
              <a:cxn ang="0">
                <a:pos x="9144000" y="990600"/>
              </a:cxn>
              <a:cxn ang="0">
                <a:pos x="9144000" y="381000"/>
              </a:cxn>
            </a:cxnLst>
            <a:rect l="T0" t="T1" r="T2" b="T3"/>
            <a:pathLst>
              <a:path w="9144000" h="990600" extrusionOk="0">
                <a:moveTo>
                  <a:pt x="0" y="0"/>
                </a:moveTo>
                <a:lnTo>
                  <a:pt x="0" y="381000"/>
                </a:lnTo>
                <a:lnTo>
                  <a:pt x="0" y="990600"/>
                </a:lnTo>
                <a:lnTo>
                  <a:pt x="9144000" y="990600"/>
                </a:lnTo>
                <a:lnTo>
                  <a:pt x="9144000" y="381000"/>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3" name="Shape 62"/>
          <p:cNvSpPr>
            <a:spLocks/>
          </p:cNvSpPr>
          <p:nvPr/>
        </p:nvSpPr>
        <p:spPr bwMode="auto">
          <a:xfrm rot="21479728">
            <a:off x="917575" y="6170613"/>
            <a:ext cx="7396163" cy="293687"/>
          </a:xfrm>
          <a:custGeom>
            <a:avLst/>
            <a:gdLst>
              <a:gd name="T0" fmla="*/ 0 w 7391900"/>
              <a:gd name="T1" fmla="*/ 0 h 315950"/>
              <a:gd name="T2" fmla="*/ 7391900 w 7391900"/>
              <a:gd name="T3" fmla="*/ 315950 h 315950"/>
            </a:gdLst>
            <a:ahLst/>
            <a:cxnLst>
              <a:cxn ang="0">
                <a:pos x="5410200" y="0"/>
              </a:cxn>
              <a:cxn ang="0">
                <a:pos x="5410200" y="87350"/>
              </a:cxn>
              <a:cxn ang="0">
                <a:pos x="7391900" y="87349"/>
              </a:cxn>
              <a:cxn ang="0">
                <a:pos x="7391900" y="315950"/>
              </a:cxn>
              <a:cxn ang="0">
                <a:pos x="1981700" y="315949"/>
              </a:cxn>
              <a:cxn ang="0">
                <a:pos x="1981700" y="228600"/>
              </a:cxn>
              <a:cxn ang="0">
                <a:pos x="0" y="228600"/>
              </a:cxn>
              <a:cxn ang="0">
                <a:pos x="0" y="0"/>
              </a:cxn>
            </a:cxnLst>
            <a:rect l="T0" t="T1" r="T2" b="T3"/>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4" name="Shape 63"/>
          <p:cNvSpPr>
            <a:spLocks/>
          </p:cNvSpPr>
          <p:nvPr/>
        </p:nvSpPr>
        <p:spPr bwMode="auto">
          <a:xfrm rot="10800000" flipH="1">
            <a:off x="0" y="-1588"/>
            <a:ext cx="9144000" cy="1449388"/>
          </a:xfrm>
          <a:custGeom>
            <a:avLst/>
            <a:gdLst>
              <a:gd name="T0" fmla="*/ 0 w 9144000"/>
              <a:gd name="T1" fmla="*/ 0 h 1366734"/>
              <a:gd name="T2" fmla="*/ 9144000 w 9144000"/>
              <a:gd name="T3" fmla="*/ 1366734 h 1366734"/>
            </a:gdLst>
            <a:ahLst/>
            <a:cxnLst>
              <a:cxn ang="0">
                <a:pos x="0" y="1366734"/>
              </a:cxn>
              <a:cxn ang="0">
                <a:pos x="9144000" y="1366734"/>
              </a:cxn>
              <a:cxn ang="0">
                <a:pos x="9144000" y="461859"/>
              </a:cxn>
              <a:cxn ang="0">
                <a:pos x="4645763" y="157291"/>
              </a:cxn>
              <a:cxn ang="0">
                <a:pos x="4638172" y="265851"/>
              </a:cxn>
              <a:cxn ang="0">
                <a:pos x="836312" y="0"/>
              </a:cxn>
              <a:cxn ang="0">
                <a:pos x="829113" y="102948"/>
              </a:cxn>
              <a:cxn ang="0">
                <a:pos x="0" y="44971"/>
              </a:cxn>
              <a:cxn ang="0">
                <a:pos x="0" y="461859"/>
              </a:cxn>
            </a:cxnLst>
            <a:rect l="T0" t="T1" r="T2" b="T3"/>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bg2">
              <a:alpha val="20000"/>
            </a:schemeClr>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5" name="Shape 64"/>
          <p:cNvSpPr>
            <a:spLocks/>
          </p:cNvSpPr>
          <p:nvPr/>
        </p:nvSpPr>
        <p:spPr bwMode="auto">
          <a:xfrm rot="10800000" flipH="1">
            <a:off x="0" y="0"/>
            <a:ext cx="9144000" cy="1366838"/>
          </a:xfrm>
          <a:custGeom>
            <a:avLst/>
            <a:gdLst>
              <a:gd name="T0" fmla="*/ 0 w 9144000"/>
              <a:gd name="T1" fmla="*/ 0 h 1366734"/>
              <a:gd name="T2" fmla="*/ 9144000 w 9144000"/>
              <a:gd name="T3" fmla="*/ 1366734 h 1366734"/>
            </a:gdLst>
            <a:ahLst/>
            <a:cxnLst>
              <a:cxn ang="0">
                <a:pos x="0" y="1366734"/>
              </a:cxn>
              <a:cxn ang="0">
                <a:pos x="9144000" y="1366734"/>
              </a:cxn>
              <a:cxn ang="0">
                <a:pos x="9144000" y="461859"/>
              </a:cxn>
              <a:cxn ang="0">
                <a:pos x="4645763" y="157291"/>
              </a:cxn>
              <a:cxn ang="0">
                <a:pos x="4638172" y="265851"/>
              </a:cxn>
              <a:cxn ang="0">
                <a:pos x="836312" y="0"/>
              </a:cxn>
              <a:cxn ang="0">
                <a:pos x="829113" y="102948"/>
              </a:cxn>
              <a:cxn ang="0">
                <a:pos x="0" y="44971"/>
              </a:cxn>
              <a:cxn ang="0">
                <a:pos x="0" y="461859"/>
              </a:cxn>
            </a:cxnLst>
            <a:rect l="T0" t="T1" r="T2" b="T3"/>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6" name="Shape 65"/>
          <p:cNvSpPr>
            <a:spLocks/>
          </p:cNvSpPr>
          <p:nvPr/>
        </p:nvSpPr>
        <p:spPr bwMode="auto">
          <a:xfrm rot="21479728">
            <a:off x="915988" y="6289675"/>
            <a:ext cx="7396162" cy="315913"/>
          </a:xfrm>
          <a:custGeom>
            <a:avLst/>
            <a:gdLst>
              <a:gd name="T0" fmla="*/ 0 w 7391900"/>
              <a:gd name="T1" fmla="*/ 0 h 315950"/>
              <a:gd name="T2" fmla="*/ 7391900 w 7391900"/>
              <a:gd name="T3" fmla="*/ 315950 h 315950"/>
            </a:gdLst>
            <a:ahLst/>
            <a:cxnLst>
              <a:cxn ang="0">
                <a:pos x="5410200" y="0"/>
              </a:cxn>
              <a:cxn ang="0">
                <a:pos x="5410200" y="87350"/>
              </a:cxn>
              <a:cxn ang="0">
                <a:pos x="7391900" y="87349"/>
              </a:cxn>
              <a:cxn ang="0">
                <a:pos x="7391900" y="315950"/>
              </a:cxn>
              <a:cxn ang="0">
                <a:pos x="1981700" y="315949"/>
              </a:cxn>
              <a:cxn ang="0">
                <a:pos x="1981700" y="228600"/>
              </a:cxn>
              <a:cxn ang="0">
                <a:pos x="0" y="228600"/>
              </a:cxn>
              <a:cxn ang="0">
                <a:pos x="0" y="0"/>
              </a:cxn>
            </a:cxnLst>
            <a:rect l="T0" t="T1" r="T2" b="T3"/>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7" name="Shape 66"/>
          <p:cNvSpPr>
            <a:spLocks/>
          </p:cNvSpPr>
          <p:nvPr/>
        </p:nvSpPr>
        <p:spPr bwMode="auto">
          <a:xfrm flipH="1">
            <a:off x="0" y="6327775"/>
            <a:ext cx="9144000" cy="531813"/>
          </a:xfrm>
          <a:custGeom>
            <a:avLst/>
            <a:gdLst>
              <a:gd name="T0" fmla="*/ 0 w 9144000"/>
              <a:gd name="T1" fmla="*/ 0 h 990600"/>
              <a:gd name="T2" fmla="*/ 9144000 w 9144000"/>
              <a:gd name="T3" fmla="*/ 990600 h 990600"/>
            </a:gdLst>
            <a:ahLst/>
            <a:cxnLst>
              <a:cxn ang="0">
                <a:pos x="0" y="0"/>
              </a:cxn>
              <a:cxn ang="0">
                <a:pos x="0" y="381000"/>
              </a:cxn>
              <a:cxn ang="0">
                <a:pos x="0" y="990600"/>
              </a:cxn>
              <a:cxn ang="0">
                <a:pos x="9144000" y="990600"/>
              </a:cxn>
              <a:cxn ang="0">
                <a:pos x="9144000" y="381000"/>
              </a:cxn>
            </a:cxnLst>
            <a:rect l="T0" t="T1" r="T2" b="T3"/>
            <a:pathLst>
              <a:path w="9144000" h="990600" extrusionOk="0">
                <a:moveTo>
                  <a:pt x="0" y="0"/>
                </a:moveTo>
                <a:lnTo>
                  <a:pt x="0" y="381000"/>
                </a:lnTo>
                <a:lnTo>
                  <a:pt x="0" y="990600"/>
                </a:lnTo>
                <a:lnTo>
                  <a:pt x="9144000" y="990600"/>
                </a:lnTo>
                <a:lnTo>
                  <a:pt x="9144000" y="381000"/>
                </a:lnTo>
                <a:close/>
              </a:path>
            </a:pathLst>
          </a:custGeom>
          <a:solidFill>
            <a:schemeClr val="bg2"/>
          </a:solidFill>
          <a:ln w="9525">
            <a:noFill/>
            <a:round/>
            <a:headEnd/>
            <a:tailEnd/>
          </a:ln>
        </p:spPr>
        <p:txBody>
          <a:bodyPr lIns="91425" tIns="45700" rIns="91425" bIns="45700" anchor="ctr">
            <a:spAutoFit/>
          </a:bodyPr>
          <a:lstStyle/>
          <a:p>
            <a:pPr fontAlgn="base">
              <a:spcBef>
                <a:spcPct val="0"/>
              </a:spcBef>
              <a:spcAft>
                <a:spcPct val="0"/>
              </a:spcAft>
            </a:pPr>
            <a:endParaRPr lang="en-US" sz="1400">
              <a:solidFill>
                <a:srgbClr val="000000"/>
              </a:solidFill>
              <a:cs typeface="Arial" charset="0"/>
              <a:sym typeface="Arial" charset="0"/>
            </a:endParaRPr>
          </a:p>
        </p:txBody>
      </p:sp>
    </p:spTree>
    <p:extLst>
      <p:ext uri="{BB962C8B-B14F-4D97-AF65-F5344CB8AC3E}">
        <p14:creationId xmlns:p14="http://schemas.microsoft.com/office/powerpoint/2010/main" xmlns="" val="1243462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60F0F"/>
            </a:gs>
            <a:gs pos="100000">
              <a:srgbClr val="C82009"/>
            </a:gs>
          </a:gsLst>
          <a:lin ang="5400000"/>
        </a:gradFill>
        <a:effectLst/>
      </p:bgPr>
    </p:bg>
    <p:spTree>
      <p:nvGrpSpPr>
        <p:cNvPr id="1" name=""/>
        <p:cNvGrpSpPr/>
        <p:nvPr/>
      </p:nvGrpSpPr>
      <p:grpSpPr>
        <a:xfrm>
          <a:off x="0" y="0"/>
          <a:ext cx="0" cy="0"/>
          <a:chOff x="0" y="0"/>
          <a:chExt cx="0" cy="0"/>
        </a:xfrm>
      </p:grpSpPr>
      <p:cxnSp>
        <p:nvCxnSpPr>
          <p:cNvPr id="1026" name="Shape 5"/>
          <p:cNvCxnSpPr>
            <a:cxnSpLocks noChangeShapeType="1"/>
          </p:cNvCxnSpPr>
          <p:nvPr/>
        </p:nvCxnSpPr>
        <p:spPr bwMode="auto">
          <a:xfrm>
            <a:off x="76200" y="76200"/>
            <a:ext cx="0" cy="6705600"/>
          </a:xfrm>
          <a:prstGeom prst="straightConnector1">
            <a:avLst/>
          </a:prstGeom>
          <a:noFill/>
          <a:ln w="107950">
            <a:solidFill>
              <a:srgbClr val="D23927"/>
            </a:solidFill>
            <a:round/>
            <a:headEnd/>
            <a:tailEnd/>
          </a:ln>
        </p:spPr>
      </p:cxnSp>
      <p:cxnSp>
        <p:nvCxnSpPr>
          <p:cNvPr id="1027" name="Shape 6"/>
          <p:cNvCxnSpPr>
            <a:cxnSpLocks noChangeShapeType="1"/>
          </p:cNvCxnSpPr>
          <p:nvPr/>
        </p:nvCxnSpPr>
        <p:spPr bwMode="auto">
          <a:xfrm>
            <a:off x="9067800" y="76200"/>
            <a:ext cx="0" cy="6705600"/>
          </a:xfrm>
          <a:prstGeom prst="straightConnector1">
            <a:avLst/>
          </a:prstGeom>
          <a:noFill/>
          <a:ln w="114300">
            <a:solidFill>
              <a:srgbClr val="D23927"/>
            </a:solidFill>
            <a:round/>
            <a:headEnd/>
            <a:tailEnd/>
          </a:ln>
        </p:spPr>
      </p:cxnSp>
      <p:cxnSp>
        <p:nvCxnSpPr>
          <p:cNvPr id="1028" name="Shape 7"/>
          <p:cNvCxnSpPr>
            <a:cxnSpLocks noChangeShapeType="1"/>
          </p:cNvCxnSpPr>
          <p:nvPr/>
        </p:nvCxnSpPr>
        <p:spPr bwMode="auto">
          <a:xfrm>
            <a:off x="533400" y="76200"/>
            <a:ext cx="0" cy="6705600"/>
          </a:xfrm>
          <a:prstGeom prst="straightConnector1">
            <a:avLst/>
          </a:prstGeom>
          <a:noFill/>
          <a:ln w="69850">
            <a:solidFill>
              <a:srgbClr val="D23927"/>
            </a:solidFill>
            <a:round/>
            <a:headEnd/>
            <a:tailEnd/>
          </a:ln>
        </p:spPr>
      </p:cxnSp>
      <p:cxnSp>
        <p:nvCxnSpPr>
          <p:cNvPr id="1029" name="Shape 8"/>
          <p:cNvCxnSpPr>
            <a:cxnSpLocks noChangeShapeType="1"/>
          </p:cNvCxnSpPr>
          <p:nvPr/>
        </p:nvCxnSpPr>
        <p:spPr bwMode="auto">
          <a:xfrm flipH="1">
            <a:off x="914400" y="76200"/>
            <a:ext cx="152400" cy="6324600"/>
          </a:xfrm>
          <a:prstGeom prst="straightConnector1">
            <a:avLst/>
          </a:prstGeom>
          <a:noFill/>
          <a:ln w="152400">
            <a:solidFill>
              <a:srgbClr val="D23927"/>
            </a:solidFill>
            <a:round/>
            <a:headEnd/>
            <a:tailEnd/>
          </a:ln>
        </p:spPr>
      </p:cxnSp>
      <p:sp>
        <p:nvSpPr>
          <p:cNvPr id="1030" name="Shape 9"/>
          <p:cNvSpPr>
            <a:spLocks/>
          </p:cNvSpPr>
          <p:nvPr/>
        </p:nvSpPr>
        <p:spPr bwMode="auto">
          <a:xfrm>
            <a:off x="109538" y="76200"/>
            <a:ext cx="1698625" cy="6629400"/>
          </a:xfrm>
          <a:custGeom>
            <a:avLst/>
            <a:gdLst>
              <a:gd name="T0" fmla="*/ 0 w 1070"/>
              <a:gd name="T1" fmla="*/ 0 h 4154"/>
              <a:gd name="T2" fmla="*/ 1070 w 1070"/>
              <a:gd name="T3" fmla="*/ 4154 h 4154"/>
            </a:gdLst>
            <a:ahLst/>
            <a:cxnLst>
              <a:cxn ang="0">
                <a:pos x="4" y="0"/>
              </a:cxn>
              <a:cxn ang="0">
                <a:pos x="4" y="0"/>
              </a:cxn>
              <a:cxn ang="0">
                <a:pos x="2" y="74"/>
              </a:cxn>
              <a:cxn ang="0">
                <a:pos x="0" y="162"/>
              </a:cxn>
              <a:cxn ang="0">
                <a:pos x="0" y="280"/>
              </a:cxn>
              <a:cxn ang="0">
                <a:pos x="4" y="426"/>
              </a:cxn>
              <a:cxn ang="0">
                <a:pos x="10" y="594"/>
              </a:cxn>
              <a:cxn ang="0">
                <a:pos x="16" y="686"/>
              </a:cxn>
              <a:cxn ang="0">
                <a:pos x="22" y="782"/>
              </a:cxn>
              <a:cxn ang="0">
                <a:pos x="30" y="884"/>
              </a:cxn>
              <a:cxn ang="0">
                <a:pos x="42" y="990"/>
              </a:cxn>
              <a:cxn ang="0">
                <a:pos x="54" y="1098"/>
              </a:cxn>
              <a:cxn ang="0">
                <a:pos x="68" y="1210"/>
              </a:cxn>
              <a:cxn ang="0">
                <a:pos x="86" y="1324"/>
              </a:cxn>
              <a:cxn ang="0">
                <a:pos x="104" y="1442"/>
              </a:cxn>
              <a:cxn ang="0">
                <a:pos x="126" y="1562"/>
              </a:cxn>
              <a:cxn ang="0">
                <a:pos x="152" y="1682"/>
              </a:cxn>
              <a:cxn ang="0">
                <a:pos x="178" y="1804"/>
              </a:cxn>
              <a:cxn ang="0">
                <a:pos x="210" y="1928"/>
              </a:cxn>
              <a:cxn ang="0">
                <a:pos x="244" y="2050"/>
              </a:cxn>
              <a:cxn ang="0">
                <a:pos x="280" y="2174"/>
              </a:cxn>
              <a:cxn ang="0">
                <a:pos x="322" y="2298"/>
              </a:cxn>
              <a:cxn ang="0">
                <a:pos x="366" y="2420"/>
              </a:cxn>
              <a:cxn ang="0">
                <a:pos x="416" y="2542"/>
              </a:cxn>
              <a:cxn ang="0">
                <a:pos x="468" y="2662"/>
              </a:cxn>
              <a:cxn ang="0">
                <a:pos x="496" y="2722"/>
              </a:cxn>
              <a:cxn ang="0">
                <a:pos x="524" y="2780"/>
              </a:cxn>
              <a:cxn ang="0">
                <a:pos x="554" y="2838"/>
              </a:cxn>
              <a:cxn ang="0">
                <a:pos x="586" y="2896"/>
              </a:cxn>
              <a:cxn ang="0">
                <a:pos x="586" y="2896"/>
              </a:cxn>
              <a:cxn ang="0">
                <a:pos x="652" y="3018"/>
              </a:cxn>
              <a:cxn ang="0">
                <a:pos x="714" y="3132"/>
              </a:cxn>
              <a:cxn ang="0">
                <a:pos x="768" y="3238"/>
              </a:cxn>
              <a:cxn ang="0">
                <a:pos x="816" y="3336"/>
              </a:cxn>
              <a:cxn ang="0">
                <a:pos x="860" y="3426"/>
              </a:cxn>
              <a:cxn ang="0">
                <a:pos x="900" y="3510"/>
              </a:cxn>
              <a:cxn ang="0">
                <a:pos x="934" y="3588"/>
              </a:cxn>
              <a:cxn ang="0">
                <a:pos x="964" y="3658"/>
              </a:cxn>
              <a:cxn ang="0">
                <a:pos x="988" y="3724"/>
              </a:cxn>
              <a:cxn ang="0">
                <a:pos x="1010" y="3782"/>
              </a:cxn>
              <a:cxn ang="0">
                <a:pos x="1028" y="3836"/>
              </a:cxn>
              <a:cxn ang="0">
                <a:pos x="1042" y="3884"/>
              </a:cxn>
              <a:cxn ang="0">
                <a:pos x="1052" y="3926"/>
              </a:cxn>
              <a:cxn ang="0">
                <a:pos x="1060" y="3964"/>
              </a:cxn>
              <a:cxn ang="0">
                <a:pos x="1066" y="3998"/>
              </a:cxn>
              <a:cxn ang="0">
                <a:pos x="1068" y="4028"/>
              </a:cxn>
              <a:cxn ang="0">
                <a:pos x="1070" y="4054"/>
              </a:cxn>
              <a:cxn ang="0">
                <a:pos x="1068" y="4074"/>
              </a:cxn>
              <a:cxn ang="0">
                <a:pos x="1066" y="4094"/>
              </a:cxn>
              <a:cxn ang="0">
                <a:pos x="1060" y="4108"/>
              </a:cxn>
              <a:cxn ang="0">
                <a:pos x="1056" y="4122"/>
              </a:cxn>
              <a:cxn ang="0">
                <a:pos x="1050" y="4132"/>
              </a:cxn>
              <a:cxn ang="0">
                <a:pos x="1042" y="4138"/>
              </a:cxn>
              <a:cxn ang="0">
                <a:pos x="1034" y="4144"/>
              </a:cxn>
              <a:cxn ang="0">
                <a:pos x="1028" y="4148"/>
              </a:cxn>
              <a:cxn ang="0">
                <a:pos x="1020" y="4152"/>
              </a:cxn>
              <a:cxn ang="0">
                <a:pos x="1006" y="4154"/>
              </a:cxn>
              <a:cxn ang="0">
                <a:pos x="998" y="4152"/>
              </a:cxn>
              <a:cxn ang="0">
                <a:pos x="994" y="4152"/>
              </a:cxn>
            </a:cxnLst>
            <a:rect l="T0" t="T1" r="T2" b="T3"/>
            <a:pathLst>
              <a:path w="1070" h="4154" extrusionOk="0">
                <a:moveTo>
                  <a:pt x="4" y="0"/>
                </a:moveTo>
                <a:lnTo>
                  <a:pt x="4" y="0"/>
                </a:lnTo>
                <a:lnTo>
                  <a:pt x="2" y="74"/>
                </a:lnTo>
                <a:lnTo>
                  <a:pt x="0" y="162"/>
                </a:lnTo>
                <a:lnTo>
                  <a:pt x="0" y="280"/>
                </a:lnTo>
                <a:lnTo>
                  <a:pt x="4" y="426"/>
                </a:lnTo>
                <a:lnTo>
                  <a:pt x="10" y="594"/>
                </a:lnTo>
                <a:lnTo>
                  <a:pt x="16" y="686"/>
                </a:lnTo>
                <a:lnTo>
                  <a:pt x="22" y="782"/>
                </a:lnTo>
                <a:lnTo>
                  <a:pt x="30" y="884"/>
                </a:lnTo>
                <a:lnTo>
                  <a:pt x="42" y="990"/>
                </a:lnTo>
                <a:lnTo>
                  <a:pt x="54" y="1098"/>
                </a:lnTo>
                <a:lnTo>
                  <a:pt x="68" y="1210"/>
                </a:lnTo>
                <a:lnTo>
                  <a:pt x="86" y="1324"/>
                </a:lnTo>
                <a:lnTo>
                  <a:pt x="104" y="1442"/>
                </a:lnTo>
                <a:lnTo>
                  <a:pt x="126" y="1562"/>
                </a:lnTo>
                <a:lnTo>
                  <a:pt x="152" y="1682"/>
                </a:lnTo>
                <a:lnTo>
                  <a:pt x="178" y="1804"/>
                </a:lnTo>
                <a:lnTo>
                  <a:pt x="210" y="1928"/>
                </a:lnTo>
                <a:lnTo>
                  <a:pt x="244" y="2050"/>
                </a:lnTo>
                <a:lnTo>
                  <a:pt x="280" y="2174"/>
                </a:lnTo>
                <a:lnTo>
                  <a:pt x="322" y="2298"/>
                </a:lnTo>
                <a:lnTo>
                  <a:pt x="366" y="2420"/>
                </a:lnTo>
                <a:lnTo>
                  <a:pt x="416" y="2542"/>
                </a:lnTo>
                <a:lnTo>
                  <a:pt x="468" y="2662"/>
                </a:lnTo>
                <a:lnTo>
                  <a:pt x="496" y="2722"/>
                </a:lnTo>
                <a:lnTo>
                  <a:pt x="524" y="2780"/>
                </a:lnTo>
                <a:lnTo>
                  <a:pt x="554" y="2838"/>
                </a:lnTo>
                <a:lnTo>
                  <a:pt x="586" y="2896"/>
                </a:lnTo>
                <a:lnTo>
                  <a:pt x="652" y="3018"/>
                </a:lnTo>
                <a:lnTo>
                  <a:pt x="714" y="3132"/>
                </a:lnTo>
                <a:lnTo>
                  <a:pt x="768" y="3238"/>
                </a:lnTo>
                <a:lnTo>
                  <a:pt x="816" y="3336"/>
                </a:lnTo>
                <a:lnTo>
                  <a:pt x="860" y="3426"/>
                </a:lnTo>
                <a:lnTo>
                  <a:pt x="900" y="3510"/>
                </a:lnTo>
                <a:lnTo>
                  <a:pt x="934" y="3588"/>
                </a:lnTo>
                <a:lnTo>
                  <a:pt x="964" y="3658"/>
                </a:lnTo>
                <a:lnTo>
                  <a:pt x="988" y="3724"/>
                </a:lnTo>
                <a:lnTo>
                  <a:pt x="1010" y="3782"/>
                </a:lnTo>
                <a:lnTo>
                  <a:pt x="1028" y="3836"/>
                </a:lnTo>
                <a:lnTo>
                  <a:pt x="1042" y="3884"/>
                </a:lnTo>
                <a:lnTo>
                  <a:pt x="1052" y="3926"/>
                </a:lnTo>
                <a:lnTo>
                  <a:pt x="1060" y="3964"/>
                </a:lnTo>
                <a:lnTo>
                  <a:pt x="1066" y="3998"/>
                </a:lnTo>
                <a:lnTo>
                  <a:pt x="1068" y="4028"/>
                </a:lnTo>
                <a:lnTo>
                  <a:pt x="1070" y="4054"/>
                </a:lnTo>
                <a:lnTo>
                  <a:pt x="1068" y="4074"/>
                </a:lnTo>
                <a:lnTo>
                  <a:pt x="1066" y="4094"/>
                </a:lnTo>
                <a:lnTo>
                  <a:pt x="1060" y="4108"/>
                </a:lnTo>
                <a:lnTo>
                  <a:pt x="1056" y="4122"/>
                </a:lnTo>
                <a:lnTo>
                  <a:pt x="1050" y="4132"/>
                </a:lnTo>
                <a:lnTo>
                  <a:pt x="1042" y="4138"/>
                </a:lnTo>
                <a:lnTo>
                  <a:pt x="1034" y="4144"/>
                </a:lnTo>
                <a:lnTo>
                  <a:pt x="1028" y="4148"/>
                </a:lnTo>
                <a:lnTo>
                  <a:pt x="1020" y="4152"/>
                </a:lnTo>
                <a:lnTo>
                  <a:pt x="1006" y="4154"/>
                </a:lnTo>
                <a:lnTo>
                  <a:pt x="998" y="4152"/>
                </a:lnTo>
                <a:lnTo>
                  <a:pt x="994" y="4152"/>
                </a:lnTo>
              </a:path>
            </a:pathLst>
          </a:custGeom>
          <a:noFill/>
          <a:ln w="25400" cap="flat">
            <a:solidFill>
              <a:srgbClr val="D23927"/>
            </a:solidFill>
            <a:prstDash val="solid"/>
            <a:round/>
            <a:headEnd type="none" w="med" len="med"/>
            <a:tailEnd type="none" w="med" len="med"/>
          </a:ln>
        </p:spPr>
        <p:txBody>
          <a:bodyPr lIns="91425" tIns="45700" rIns="91425" bIns="45700">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1031" name="Shape 10"/>
          <p:cNvSpPr>
            <a:spLocks/>
          </p:cNvSpPr>
          <p:nvPr/>
        </p:nvSpPr>
        <p:spPr bwMode="auto">
          <a:xfrm>
            <a:off x="7839075" y="5486400"/>
            <a:ext cx="1181100" cy="796925"/>
          </a:xfrm>
          <a:custGeom>
            <a:avLst/>
            <a:gdLst>
              <a:gd name="T0" fmla="*/ 0 w 744"/>
              <a:gd name="T1" fmla="*/ 0 h 502"/>
              <a:gd name="T2" fmla="*/ 744 w 744"/>
              <a:gd name="T3" fmla="*/ 502 h 502"/>
            </a:gdLst>
            <a:ahLst/>
            <a:cxnLst>
              <a:cxn ang="0">
                <a:pos x="0" y="502"/>
              </a:cxn>
              <a:cxn ang="0">
                <a:pos x="0" y="502"/>
              </a:cxn>
              <a:cxn ang="0">
                <a:pos x="4" y="482"/>
              </a:cxn>
              <a:cxn ang="0">
                <a:pos x="10" y="460"/>
              </a:cxn>
              <a:cxn ang="0">
                <a:pos x="20" y="430"/>
              </a:cxn>
              <a:cxn ang="0">
                <a:pos x="36" y="396"/>
              </a:cxn>
              <a:cxn ang="0">
                <a:pos x="56" y="358"/>
              </a:cxn>
              <a:cxn ang="0">
                <a:pos x="84" y="316"/>
              </a:cxn>
              <a:cxn ang="0">
                <a:pos x="100" y="294"/>
              </a:cxn>
              <a:cxn ang="0">
                <a:pos x="118" y="272"/>
              </a:cxn>
              <a:cxn ang="0">
                <a:pos x="138" y="248"/>
              </a:cxn>
              <a:cxn ang="0">
                <a:pos x="160" y="226"/>
              </a:cxn>
              <a:cxn ang="0">
                <a:pos x="184" y="204"/>
              </a:cxn>
              <a:cxn ang="0">
                <a:pos x="212" y="182"/>
              </a:cxn>
              <a:cxn ang="0">
                <a:pos x="240" y="162"/>
              </a:cxn>
              <a:cxn ang="0">
                <a:pos x="272" y="140"/>
              </a:cxn>
              <a:cxn ang="0">
                <a:pos x="306" y="120"/>
              </a:cxn>
              <a:cxn ang="0">
                <a:pos x="342" y="102"/>
              </a:cxn>
              <a:cxn ang="0">
                <a:pos x="382" y="84"/>
              </a:cxn>
              <a:cxn ang="0">
                <a:pos x="424" y="66"/>
              </a:cxn>
              <a:cxn ang="0">
                <a:pos x="470" y="52"/>
              </a:cxn>
              <a:cxn ang="0">
                <a:pos x="518" y="38"/>
              </a:cxn>
              <a:cxn ang="0">
                <a:pos x="570" y="26"/>
              </a:cxn>
              <a:cxn ang="0">
                <a:pos x="624" y="16"/>
              </a:cxn>
              <a:cxn ang="0">
                <a:pos x="682" y="6"/>
              </a:cxn>
              <a:cxn ang="0">
                <a:pos x="744" y="0"/>
              </a:cxn>
            </a:cxnLst>
            <a:rect l="T0" t="T1" r="T2" b="T3"/>
            <a:pathLst>
              <a:path w="744" h="502" extrusionOk="0">
                <a:moveTo>
                  <a:pt x="0" y="502"/>
                </a:moveTo>
                <a:lnTo>
                  <a:pt x="0" y="502"/>
                </a:lnTo>
                <a:lnTo>
                  <a:pt x="4" y="482"/>
                </a:lnTo>
                <a:lnTo>
                  <a:pt x="10" y="460"/>
                </a:lnTo>
                <a:lnTo>
                  <a:pt x="20" y="430"/>
                </a:lnTo>
                <a:lnTo>
                  <a:pt x="36" y="396"/>
                </a:lnTo>
                <a:lnTo>
                  <a:pt x="56" y="358"/>
                </a:lnTo>
                <a:lnTo>
                  <a:pt x="84" y="316"/>
                </a:lnTo>
                <a:lnTo>
                  <a:pt x="100" y="294"/>
                </a:lnTo>
                <a:lnTo>
                  <a:pt x="118" y="272"/>
                </a:lnTo>
                <a:lnTo>
                  <a:pt x="138" y="248"/>
                </a:lnTo>
                <a:lnTo>
                  <a:pt x="160" y="226"/>
                </a:lnTo>
                <a:lnTo>
                  <a:pt x="184" y="204"/>
                </a:lnTo>
                <a:lnTo>
                  <a:pt x="212" y="182"/>
                </a:lnTo>
                <a:lnTo>
                  <a:pt x="240" y="162"/>
                </a:lnTo>
                <a:lnTo>
                  <a:pt x="272" y="140"/>
                </a:lnTo>
                <a:lnTo>
                  <a:pt x="306" y="120"/>
                </a:lnTo>
                <a:lnTo>
                  <a:pt x="342" y="102"/>
                </a:lnTo>
                <a:lnTo>
                  <a:pt x="382" y="84"/>
                </a:lnTo>
                <a:lnTo>
                  <a:pt x="424" y="66"/>
                </a:lnTo>
                <a:lnTo>
                  <a:pt x="470" y="52"/>
                </a:lnTo>
                <a:lnTo>
                  <a:pt x="518" y="38"/>
                </a:lnTo>
                <a:lnTo>
                  <a:pt x="570" y="26"/>
                </a:lnTo>
                <a:lnTo>
                  <a:pt x="624" y="16"/>
                </a:lnTo>
                <a:lnTo>
                  <a:pt x="682" y="6"/>
                </a:lnTo>
                <a:lnTo>
                  <a:pt x="744" y="0"/>
                </a:lnTo>
              </a:path>
            </a:pathLst>
          </a:custGeom>
          <a:noFill/>
          <a:ln w="25400" cap="flat">
            <a:solidFill>
              <a:srgbClr val="CB2813"/>
            </a:solidFill>
            <a:prstDash val="solid"/>
            <a:round/>
            <a:headEnd type="none" w="med" len="med"/>
            <a:tailEnd type="none" w="med" len="med"/>
          </a:ln>
        </p:spPr>
        <p:txBody>
          <a:bodyPr lIns="91425" tIns="45700" rIns="91425" bIns="45700">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1032" name="Shape 11"/>
          <p:cNvSpPr>
            <a:spLocks/>
          </p:cNvSpPr>
          <p:nvPr/>
        </p:nvSpPr>
        <p:spPr bwMode="auto">
          <a:xfrm>
            <a:off x="8272463" y="3536950"/>
            <a:ext cx="777875" cy="2606675"/>
          </a:xfrm>
          <a:custGeom>
            <a:avLst/>
            <a:gdLst>
              <a:gd name="T0" fmla="*/ 0 w 490"/>
              <a:gd name="T1" fmla="*/ 0 h 1642"/>
              <a:gd name="T2" fmla="*/ 490 w 490"/>
              <a:gd name="T3" fmla="*/ 1642 h 1642"/>
            </a:gdLst>
            <a:ahLst/>
            <a:cxnLst>
              <a:cxn ang="0">
                <a:pos x="0" y="1642"/>
              </a:cxn>
              <a:cxn ang="0">
                <a:pos x="0" y="1642"/>
              </a:cxn>
              <a:cxn ang="0">
                <a:pos x="24" y="1624"/>
              </a:cxn>
              <a:cxn ang="0">
                <a:pos x="50" y="1600"/>
              </a:cxn>
              <a:cxn ang="0">
                <a:pos x="86" y="1564"/>
              </a:cxn>
              <a:cxn ang="0">
                <a:pos x="126" y="1518"/>
              </a:cxn>
              <a:cxn ang="0">
                <a:pos x="148" y="1490"/>
              </a:cxn>
              <a:cxn ang="0">
                <a:pos x="172" y="1458"/>
              </a:cxn>
              <a:cxn ang="0">
                <a:pos x="196" y="1424"/>
              </a:cxn>
              <a:cxn ang="0">
                <a:pos x="220" y="1384"/>
              </a:cxn>
              <a:cxn ang="0">
                <a:pos x="244" y="1344"/>
              </a:cxn>
              <a:cxn ang="0">
                <a:pos x="268" y="1298"/>
              </a:cxn>
              <a:cxn ang="0">
                <a:pos x="292" y="1248"/>
              </a:cxn>
              <a:cxn ang="0">
                <a:pos x="316" y="1196"/>
              </a:cxn>
              <a:cxn ang="0">
                <a:pos x="340" y="1138"/>
              </a:cxn>
              <a:cxn ang="0">
                <a:pos x="362" y="1078"/>
              </a:cxn>
              <a:cxn ang="0">
                <a:pos x="384" y="1014"/>
              </a:cxn>
              <a:cxn ang="0">
                <a:pos x="404" y="944"/>
              </a:cxn>
              <a:cxn ang="0">
                <a:pos x="422" y="870"/>
              </a:cxn>
              <a:cxn ang="0">
                <a:pos x="438" y="792"/>
              </a:cxn>
              <a:cxn ang="0">
                <a:pos x="454" y="710"/>
              </a:cxn>
              <a:cxn ang="0">
                <a:pos x="466" y="624"/>
              </a:cxn>
              <a:cxn ang="0">
                <a:pos x="476" y="532"/>
              </a:cxn>
              <a:cxn ang="0">
                <a:pos x="484" y="436"/>
              </a:cxn>
              <a:cxn ang="0">
                <a:pos x="488" y="334"/>
              </a:cxn>
              <a:cxn ang="0">
                <a:pos x="490" y="228"/>
              </a:cxn>
              <a:cxn ang="0">
                <a:pos x="488" y="118"/>
              </a:cxn>
              <a:cxn ang="0">
                <a:pos x="484" y="0"/>
              </a:cxn>
            </a:cxnLst>
            <a:rect l="T0" t="T1" r="T2" b="T3"/>
            <a:pathLst>
              <a:path w="490" h="1642" extrusionOk="0">
                <a:moveTo>
                  <a:pt x="0" y="1642"/>
                </a:moveTo>
                <a:lnTo>
                  <a:pt x="0" y="1642"/>
                </a:lnTo>
                <a:lnTo>
                  <a:pt x="24" y="1624"/>
                </a:lnTo>
                <a:lnTo>
                  <a:pt x="50" y="1600"/>
                </a:lnTo>
                <a:lnTo>
                  <a:pt x="86" y="1564"/>
                </a:lnTo>
                <a:lnTo>
                  <a:pt x="126" y="1518"/>
                </a:lnTo>
                <a:lnTo>
                  <a:pt x="148" y="1490"/>
                </a:lnTo>
                <a:lnTo>
                  <a:pt x="172" y="1458"/>
                </a:lnTo>
                <a:lnTo>
                  <a:pt x="196" y="1424"/>
                </a:lnTo>
                <a:lnTo>
                  <a:pt x="220" y="1384"/>
                </a:lnTo>
                <a:lnTo>
                  <a:pt x="244" y="1344"/>
                </a:lnTo>
                <a:lnTo>
                  <a:pt x="268" y="1298"/>
                </a:lnTo>
                <a:lnTo>
                  <a:pt x="292" y="1248"/>
                </a:lnTo>
                <a:lnTo>
                  <a:pt x="316" y="1196"/>
                </a:lnTo>
                <a:lnTo>
                  <a:pt x="340" y="1138"/>
                </a:lnTo>
                <a:lnTo>
                  <a:pt x="362" y="1078"/>
                </a:lnTo>
                <a:lnTo>
                  <a:pt x="384" y="1014"/>
                </a:lnTo>
                <a:lnTo>
                  <a:pt x="404" y="944"/>
                </a:lnTo>
                <a:lnTo>
                  <a:pt x="422" y="870"/>
                </a:lnTo>
                <a:lnTo>
                  <a:pt x="438" y="792"/>
                </a:lnTo>
                <a:lnTo>
                  <a:pt x="454" y="710"/>
                </a:lnTo>
                <a:lnTo>
                  <a:pt x="466" y="624"/>
                </a:lnTo>
                <a:lnTo>
                  <a:pt x="476" y="532"/>
                </a:lnTo>
                <a:lnTo>
                  <a:pt x="484" y="436"/>
                </a:lnTo>
                <a:lnTo>
                  <a:pt x="488" y="334"/>
                </a:lnTo>
                <a:lnTo>
                  <a:pt x="490" y="228"/>
                </a:lnTo>
                <a:lnTo>
                  <a:pt x="488" y="118"/>
                </a:lnTo>
                <a:lnTo>
                  <a:pt x="484" y="0"/>
                </a:lnTo>
              </a:path>
            </a:pathLst>
          </a:custGeom>
          <a:noFill/>
          <a:ln w="25400" cap="flat">
            <a:solidFill>
              <a:srgbClr val="D0331F"/>
            </a:solidFill>
            <a:prstDash val="solid"/>
            <a:round/>
            <a:headEnd type="none" w="med" len="med"/>
            <a:tailEnd type="none" w="med" len="med"/>
          </a:ln>
        </p:spPr>
        <p:txBody>
          <a:bodyPr lIns="91425" tIns="45700" rIns="91425" bIns="45700">
            <a:spAutoFit/>
          </a:bodyPr>
          <a:lstStyle/>
          <a:p>
            <a:pPr fontAlgn="base">
              <a:spcBef>
                <a:spcPct val="0"/>
              </a:spcBef>
              <a:spcAft>
                <a:spcPct val="0"/>
              </a:spcAft>
            </a:pPr>
            <a:endParaRPr lang="en-US" sz="1400">
              <a:solidFill>
                <a:srgbClr val="000000"/>
              </a:solidFill>
              <a:cs typeface="Arial" charset="0"/>
              <a:sym typeface="Arial" charset="0"/>
            </a:endParaRPr>
          </a:p>
        </p:txBody>
      </p:sp>
      <p:sp>
        <p:nvSpPr>
          <p:cNvPr id="1033" name="Shape 12"/>
          <p:cNvSpPr txBox="1">
            <a:spLocks noGrp="1"/>
          </p:cNvSpPr>
          <p:nvPr>
            <p:ph type="title"/>
          </p:nvPr>
        </p:nvSpPr>
        <p:spPr bwMode="auto">
          <a:xfrm rot="-240056">
            <a:off x="1173163" y="-19050"/>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034" name="Shape 13"/>
          <p:cNvSpPr txBox="1">
            <a:spLocks noGrp="1"/>
          </p:cNvSpPr>
          <p:nvPr>
            <p:ph type="body" idx="1"/>
          </p:nvPr>
        </p:nvSpPr>
        <p:spPr bwMode="auto">
          <a:xfrm>
            <a:off x="457200" y="1828800"/>
            <a:ext cx="8229600" cy="42211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extLst>
      <p:ext uri="{BB962C8B-B14F-4D97-AF65-F5344CB8AC3E}">
        <p14:creationId xmlns:p14="http://schemas.microsoft.com/office/powerpoint/2010/main" xmlns="" val="307020354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flickr.com/people/76929828@N0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hape 68"/>
          <p:cNvSpPr txBox="1">
            <a:spLocks noGrp="1"/>
          </p:cNvSpPr>
          <p:nvPr>
            <p:ph type="ctrTitle"/>
          </p:nvPr>
        </p:nvSpPr>
        <p:spPr>
          <a:xfrm rot="21355109">
            <a:off x="1031875" y="1341438"/>
            <a:ext cx="7772400" cy="1420812"/>
          </a:xfrm>
        </p:spPr>
        <p:txBody>
          <a:bodyPr>
            <a:spAutoFit/>
          </a:bodyPr>
          <a:lstStyle/>
          <a:p>
            <a:pPr eaLnBrk="1" hangingPunct="1">
              <a:spcBef>
                <a:spcPct val="0"/>
              </a:spcBef>
              <a:buClr>
                <a:srgbClr val="ECE47C"/>
              </a:buClr>
              <a:buSzTx/>
              <a:buFont typeface="Trebuchet MS" pitchFamily="34" charset="0"/>
              <a:buNone/>
            </a:pPr>
            <a:r>
              <a:rPr lang="en-US" smtClean="0">
                <a:solidFill>
                  <a:srgbClr val="ECE47C"/>
                </a:solidFill>
                <a:latin typeface="Trebuchet MS" pitchFamily="34" charset="0"/>
                <a:cs typeface="Arial" charset="0"/>
                <a:sym typeface="Trebuchet MS" pitchFamily="34" charset="0"/>
              </a:rPr>
              <a:t>Who are the TIGgers?</a:t>
            </a:r>
          </a:p>
        </p:txBody>
      </p:sp>
      <p:sp>
        <p:nvSpPr>
          <p:cNvPr id="9218" name="Shape 69"/>
          <p:cNvSpPr txBox="1">
            <a:spLocks noGrp="1"/>
          </p:cNvSpPr>
          <p:nvPr>
            <p:ph type="subTitle" idx="1"/>
          </p:nvPr>
        </p:nvSpPr>
        <p:spPr>
          <a:xfrm rot="21350824">
            <a:off x="1098550" y="3132138"/>
            <a:ext cx="7583488" cy="523875"/>
          </a:xfrm>
        </p:spPr>
        <p:txBody>
          <a:bodyPr>
            <a:spAutoFit/>
          </a:bodyPr>
          <a:lstStyle/>
          <a:p>
            <a:pPr eaLnBrk="1" hangingPunct="1">
              <a:spcBef>
                <a:spcPct val="0"/>
              </a:spcBef>
              <a:buClr>
                <a:srgbClr val="FFFFFF"/>
              </a:buClr>
              <a:buSzTx/>
              <a:buFont typeface="Trebuchet MS" pitchFamily="34" charset="0"/>
              <a:buNone/>
            </a:pPr>
            <a:r>
              <a:rPr lang="en-US" smtClean="0">
                <a:solidFill>
                  <a:srgbClr val="FFFFFF"/>
                </a:solidFill>
                <a:latin typeface="Trebuchet MS" pitchFamily="34" charset="0"/>
                <a:cs typeface="Arial" charset="0"/>
                <a:sym typeface="Trebuchet MS" pitchFamily="34" charset="0"/>
              </a:rPr>
              <a:t>Geeks Helping LegAid Save the World With Better Systems</a:t>
            </a:r>
          </a:p>
        </p:txBody>
      </p:sp>
    </p:spTree>
    <p:extLst>
      <p:ext uri="{BB962C8B-B14F-4D97-AF65-F5344CB8AC3E}">
        <p14:creationId xmlns:p14="http://schemas.microsoft.com/office/powerpoint/2010/main" xmlns="" val="2627802026"/>
      </p:ext>
    </p:extLst>
  </p:cSld>
  <p:clrMapOvr>
    <a:masterClrMapping/>
  </p:clrMapOvr>
  <p:transition spd="slow" advClick="0" advTm="20000">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34"/>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Gwen Daniels - ILAO</a:t>
            </a:r>
          </a:p>
        </p:txBody>
      </p:sp>
      <p:sp>
        <p:nvSpPr>
          <p:cNvPr id="27650" name="Shape 135"/>
          <p:cNvSpPr txBox="1">
            <a:spLocks noGrp="1"/>
          </p:cNvSpPr>
          <p:nvPr>
            <p:ph type="body" idx="1"/>
          </p:nvPr>
        </p:nvSpPr>
        <p:spPr>
          <a:xfrm>
            <a:off x="4649788" y="1557338"/>
            <a:ext cx="4038600" cy="4435475"/>
          </a:xfrm>
        </p:spPr>
        <p:txBody>
          <a:bodyPr>
            <a:spAutoFit/>
          </a:bodyPr>
          <a:lstStyle/>
          <a:p>
            <a:pPr eaLnBrk="1" hangingPunct="1">
              <a:spcBef>
                <a:spcPts val="600"/>
              </a:spcBef>
              <a:buClr>
                <a:srgbClr val="FFFFFF"/>
              </a:buClr>
              <a:buSzPct val="167000"/>
            </a:pPr>
            <a:r>
              <a:rPr lang="en-US" sz="2400" b="1" smtClean="0">
                <a:solidFill>
                  <a:srgbClr val="FFFFFF"/>
                </a:solidFill>
                <a:latin typeface="Trebuchet MS" pitchFamily="34" charset="0"/>
                <a:cs typeface="Arial" charset="0"/>
                <a:sym typeface="Trebuchet MS" pitchFamily="34" charset="0"/>
              </a:rPr>
              <a:t>Illinois Legal Aid Online</a:t>
            </a: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buFontTx/>
              <a:buChar char="•"/>
            </a:pPr>
            <a:r>
              <a:rPr lang="en-US" sz="2000" smtClean="0">
                <a:solidFill>
                  <a:srgbClr val="FFFFFF"/>
                </a:solidFill>
                <a:latin typeface="Trebuchet MS" pitchFamily="34" charset="0"/>
                <a:cs typeface="Arial" charset="0"/>
                <a:sym typeface="Trebuchet MS" pitchFamily="34" charset="0"/>
              </a:rPr>
              <a:t>Serious programmer!</a:t>
            </a:r>
          </a:p>
          <a:p>
            <a:pPr eaLnBrk="1" hangingPunct="1">
              <a:spcBef>
                <a:spcPts val="600"/>
              </a:spcBef>
              <a:buClr>
                <a:srgbClr val="FFFFFF"/>
              </a:buClr>
              <a:buSzPct val="167000"/>
              <a:buFontTx/>
              <a:buChar char="•"/>
            </a:pPr>
            <a:r>
              <a:rPr lang="en-US" sz="2000" smtClean="0">
                <a:solidFill>
                  <a:srgbClr val="FFFFFF"/>
                </a:solidFill>
                <a:latin typeface="Trebuchet MS" pitchFamily="34" charset="0"/>
                <a:cs typeface="Arial" charset="0"/>
                <a:sym typeface="Trebuchet MS" pitchFamily="34" charset="0"/>
              </a:rPr>
              <a:t>Web based triage/intake system</a:t>
            </a:r>
          </a:p>
          <a:p>
            <a:pPr eaLnBrk="1" hangingPunct="1">
              <a:spcBef>
                <a:spcPts val="600"/>
              </a:spcBef>
              <a:buClr>
                <a:srgbClr val="FFFFFF"/>
              </a:buClr>
              <a:buSzPct val="167000"/>
              <a:buFontTx/>
              <a:buChar char="•"/>
            </a:pPr>
            <a:r>
              <a:rPr lang="en-US" sz="2000" smtClean="0">
                <a:solidFill>
                  <a:srgbClr val="FFFFFF"/>
                </a:solidFill>
                <a:latin typeface="Trebuchet MS" pitchFamily="34" charset="0"/>
                <a:cs typeface="Arial" charset="0"/>
                <a:sym typeface="Trebuchet MS" pitchFamily="34" charset="0"/>
              </a:rPr>
              <a:t>e-Learning modules for foreclosure</a:t>
            </a:r>
          </a:p>
          <a:p>
            <a:pPr eaLnBrk="1" hangingPunct="1">
              <a:spcBef>
                <a:spcPts val="600"/>
              </a:spcBef>
              <a:buClr>
                <a:srgbClr val="FFFFFF"/>
              </a:buClr>
              <a:buSzPct val="167000"/>
              <a:buFontTx/>
              <a:buChar char="•"/>
            </a:pPr>
            <a:r>
              <a:rPr lang="en-US" sz="2000" smtClean="0">
                <a:solidFill>
                  <a:srgbClr val="FFFFFF"/>
                </a:solidFill>
                <a:latin typeface="Trebuchet MS" pitchFamily="34" charset="0"/>
                <a:cs typeface="Arial" charset="0"/>
                <a:sym typeface="Trebuchet MS" pitchFamily="34" charset="0"/>
              </a:rPr>
              <a:t>iTunes and Google Play apps</a:t>
            </a:r>
          </a:p>
          <a:p>
            <a:pPr eaLnBrk="1" hangingPunct="1">
              <a:spcBef>
                <a:spcPts val="600"/>
              </a:spcBef>
              <a:buClr>
                <a:srgbClr val="FFFFFF"/>
              </a:buClr>
              <a:buSzPct val="167000"/>
              <a:buFontTx/>
              <a:buChar char="•"/>
            </a:pPr>
            <a:r>
              <a:rPr lang="en-US" sz="2000" smtClean="0">
                <a:solidFill>
                  <a:srgbClr val="FFFFFF"/>
                </a:solidFill>
                <a:latin typeface="Trebuchet MS" pitchFamily="34" charset="0"/>
                <a:cs typeface="Arial" charset="0"/>
                <a:sym typeface="Trebuchet MS" pitchFamily="34" charset="0"/>
              </a:rPr>
              <a:t>Statewide, multi-program data analysis</a:t>
            </a:r>
          </a:p>
          <a:p>
            <a:pPr eaLnBrk="1" hangingPunct="1">
              <a:spcBef>
                <a:spcPts val="600"/>
              </a:spcBef>
              <a:buClr>
                <a:srgbClr val="FFFFFF"/>
              </a:buClr>
              <a:buSzPct val="167000"/>
            </a:pPr>
            <a:endParaRPr lang="en-US" smtClean="0">
              <a:solidFill>
                <a:srgbClr val="FFFFFF"/>
              </a:solidFill>
              <a:latin typeface="Trebuchet MS" pitchFamily="34" charset="0"/>
              <a:cs typeface="Arial" charset="0"/>
              <a:sym typeface="Trebuchet MS" pitchFamily="34" charset="0"/>
            </a:endParaRPr>
          </a:p>
        </p:txBody>
      </p:sp>
      <p:sp>
        <p:nvSpPr>
          <p:cNvPr id="27651" name="Shape 136"/>
          <p:cNvSpPr>
            <a:spLocks noChangeArrowheads="1"/>
          </p:cNvSpPr>
          <p:nvPr/>
        </p:nvSpPr>
        <p:spPr bwMode="auto">
          <a:xfrm>
            <a:off x="617538" y="1997075"/>
            <a:ext cx="3276600" cy="2495550"/>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27652" name="Shape 137"/>
          <p:cNvSpPr txBox="1">
            <a:spLocks noChangeArrowheads="1"/>
          </p:cNvSpPr>
          <p:nvPr/>
        </p:nvSpPr>
        <p:spPr bwMode="auto">
          <a:xfrm>
            <a:off x="649288" y="4187825"/>
            <a:ext cx="3211512" cy="1671638"/>
          </a:xfrm>
          <a:prstGeom prst="rect">
            <a:avLst/>
          </a:prstGeom>
          <a:noFill/>
          <a:ln w="9525">
            <a:noFill/>
            <a:miter lim="800000"/>
            <a:headEnd/>
            <a:tailEnd/>
          </a:ln>
        </p:spPr>
        <p:txBody>
          <a:bodyPr lIns="91425" tIns="91425" rIns="91425" bIns="91425" anchor="ctr">
            <a:spAutoFit/>
          </a:bodyPr>
          <a:lstStyle/>
          <a:p>
            <a:pPr fontAlgn="base">
              <a:spcBef>
                <a:spcPct val="0"/>
              </a:spcBef>
              <a:spcAft>
                <a:spcPct val="0"/>
              </a:spcAft>
            </a:pPr>
            <a:r>
              <a:rPr lang="en-US">
                <a:solidFill>
                  <a:srgbClr val="FFFFFF"/>
                </a:solidFill>
                <a:latin typeface="Trebuchet MS" pitchFamily="34" charset="0"/>
                <a:cs typeface="Arial" charset="0"/>
                <a:sym typeface="Trebuchet MS" pitchFamily="34" charset="0"/>
              </a:rPr>
              <a:t>gdaniels@illinoislegalaid.org</a:t>
            </a:r>
          </a:p>
          <a:p>
            <a:pPr fontAlgn="base">
              <a:spcBef>
                <a:spcPct val="0"/>
              </a:spcBef>
              <a:spcAft>
                <a:spcPct val="0"/>
              </a:spcAft>
            </a:pPr>
            <a:endParaRPr lang="en-US" sz="1400">
              <a:solidFill>
                <a:srgbClr val="000000"/>
              </a:solidFill>
              <a:cs typeface="Arial" charset="0"/>
              <a:sym typeface="Arial" charset="0"/>
            </a:endParaRPr>
          </a:p>
          <a:p>
            <a:pPr fontAlgn="base">
              <a:spcBef>
                <a:spcPct val="0"/>
              </a:spcBef>
              <a:spcAft>
                <a:spcPct val="0"/>
              </a:spcAft>
            </a:pPr>
            <a:endParaRPr lang="en-US" sz="1400">
              <a:solidFill>
                <a:srgbClr val="000000"/>
              </a:solidFill>
              <a:cs typeface="Arial" charset="0"/>
              <a:sym typeface="Arial" charset="0"/>
            </a:endParaRPr>
          </a:p>
          <a:p>
            <a:pPr fontAlgn="base">
              <a:spcBef>
                <a:spcPct val="0"/>
              </a:spcBef>
              <a:spcAft>
                <a:spcPct val="0"/>
              </a:spcAft>
            </a:pPr>
            <a:endParaRPr lang="en-US" sz="1400">
              <a:solidFill>
                <a:srgbClr val="000000"/>
              </a:solidFill>
              <a:cs typeface="Arial" charset="0"/>
              <a:sym typeface="Arial" charset="0"/>
            </a:endParaRPr>
          </a:p>
        </p:txBody>
      </p:sp>
      <p:sp>
        <p:nvSpPr>
          <p:cNvPr id="27653" name="Shape 138"/>
          <p:cNvSpPr txBox="1">
            <a:spLocks noChangeArrowheads="1"/>
          </p:cNvSpPr>
          <p:nvPr/>
        </p:nvSpPr>
        <p:spPr bwMode="auto">
          <a:xfrm>
            <a:off x="522288" y="5180013"/>
            <a:ext cx="3465512" cy="754062"/>
          </a:xfrm>
          <a:prstGeom prst="rect">
            <a:avLst/>
          </a:prstGeom>
          <a:noFill/>
          <a:ln w="9525">
            <a:noFill/>
            <a:miter lim="800000"/>
            <a:headEnd/>
            <a:tailEnd/>
          </a:ln>
        </p:spPr>
        <p:txBody>
          <a:bodyPr lIns="91425" tIns="91425" rIns="91425" bIns="91425">
            <a:spAutoFit/>
          </a:bodyPr>
          <a:lstStyle/>
          <a:p>
            <a:pPr algn="ctr" fontAlgn="base">
              <a:spcBef>
                <a:spcPct val="0"/>
              </a:spcBef>
              <a:spcAft>
                <a:spcPct val="0"/>
              </a:spcAft>
            </a:pPr>
            <a:r>
              <a:rPr lang="en-US" sz="1400">
                <a:solidFill>
                  <a:srgbClr val="FFFFFF"/>
                </a:solidFill>
                <a:latin typeface="Trebuchet MS" pitchFamily="34" charset="0"/>
                <a:cs typeface="Arial" charset="0"/>
                <a:sym typeface="Trebuchet MS" pitchFamily="34" charset="0"/>
              </a:rPr>
              <a:t>Ask her about mobile app development and online triage/intake!</a:t>
            </a:r>
          </a:p>
        </p:txBody>
      </p:sp>
    </p:spTree>
    <p:extLst>
      <p:ext uri="{BB962C8B-B14F-4D97-AF65-F5344CB8AC3E}">
        <p14:creationId xmlns:p14="http://schemas.microsoft.com/office/powerpoint/2010/main" xmlns="" val="3566701411"/>
      </p:ext>
    </p:extLst>
  </p:cSld>
  <p:clrMapOvr>
    <a:masterClrMapping/>
  </p:clrMapOvr>
  <p:transition spd="slow" advClick="0" advTm="20000">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143"/>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John Mayer - CALI</a:t>
            </a:r>
          </a:p>
        </p:txBody>
      </p:sp>
      <p:sp>
        <p:nvSpPr>
          <p:cNvPr id="29698" name="Shape 144"/>
          <p:cNvSpPr txBox="1">
            <a:spLocks noGrp="1"/>
          </p:cNvSpPr>
          <p:nvPr>
            <p:ph type="body" idx="1"/>
          </p:nvPr>
        </p:nvSpPr>
        <p:spPr>
          <a:xfrm>
            <a:off x="371475" y="1549400"/>
            <a:ext cx="8229600" cy="5168900"/>
          </a:xfrm>
        </p:spPr>
        <p:txBody>
          <a:bodyPr>
            <a:spAutoFit/>
          </a:bodyPr>
          <a:lstStyle/>
          <a:p>
            <a:pPr algn="just" eaLnBrk="1" hangingPunct="1">
              <a:spcAft>
                <a:spcPct val="0"/>
              </a:spcAft>
              <a:buClr>
                <a:srgbClr val="FFFFFF"/>
              </a:buClr>
              <a:buSzPct val="167000"/>
            </a:pPr>
            <a:r>
              <a:rPr lang="en-US" sz="1800" b="1" smtClean="0">
                <a:solidFill>
                  <a:srgbClr val="FFFFFF"/>
                </a:solidFill>
                <a:latin typeface="Trebuchet MS" pitchFamily="34" charset="0"/>
                <a:cs typeface="Arial" charset="0"/>
                <a:sym typeface="Trebuchet MS" pitchFamily="34" charset="0"/>
              </a:rPr>
              <a:t>Center for Computer-Assisted Legal Instruction</a:t>
            </a:r>
          </a:p>
          <a:p>
            <a:pPr eaLnBrk="1" hangingPunct="1">
              <a:spcAft>
                <a:spcPct val="0"/>
              </a:spcAft>
              <a:buClr>
                <a:srgbClr val="FFFFFF"/>
              </a:buClr>
              <a:buSzPct val="167000"/>
            </a:pPr>
            <a:r>
              <a:rPr lang="en-US" sz="1400" b="1" smtClean="0">
                <a:solidFill>
                  <a:srgbClr val="FFFFFF"/>
                </a:solidFill>
                <a:latin typeface="Trebuchet MS" pitchFamily="34" charset="0"/>
                <a:cs typeface="Arial" charset="0"/>
                <a:sym typeface="Trebuchet MS" pitchFamily="34" charset="0"/>
              </a:rPr>
              <a:t>	</a:t>
            </a:r>
            <a:r>
              <a:rPr lang="en-US" sz="1400" smtClean="0">
                <a:solidFill>
                  <a:srgbClr val="FFFFFF"/>
                </a:solidFill>
                <a:latin typeface="Trebuchet MS" pitchFamily="34" charset="0"/>
                <a:cs typeface="Arial" charset="0"/>
                <a:sym typeface="Trebuchet MS" pitchFamily="34" charset="0"/>
              </a:rPr>
              <a:t>Gold standard for legal educators</a:t>
            </a:r>
          </a:p>
          <a:p>
            <a:pPr eaLnBrk="1" hangingPunct="1">
              <a:spcAft>
                <a:spcPct val="0"/>
              </a:spcAft>
              <a:buClr>
                <a:srgbClr val="FFFFFF"/>
              </a:buClr>
              <a:buSzPct val="167000"/>
            </a:pPr>
            <a:r>
              <a:rPr lang="en-US" sz="1800" smtClean="0">
                <a:solidFill>
                  <a:srgbClr val="FFFFFF"/>
                </a:solidFill>
                <a:latin typeface="Trebuchet MS" pitchFamily="34" charset="0"/>
                <a:cs typeface="Arial" charset="0"/>
                <a:sym typeface="Trebuchet MS" pitchFamily="34" charset="0"/>
              </a:rPr>
              <a:t>Visionary. Connector. Purveyor of flying stuffed </a:t>
            </a:r>
          </a:p>
          <a:p>
            <a:pPr eaLnBrk="1" hangingPunct="1">
              <a:spcAft>
                <a:spcPct val="0"/>
              </a:spcAft>
              <a:buClr>
                <a:srgbClr val="FFFFFF"/>
              </a:buClr>
              <a:buSzPct val="167000"/>
            </a:pPr>
            <a:r>
              <a:rPr lang="en-US" sz="1800" smtClean="0">
                <a:solidFill>
                  <a:srgbClr val="FFFFFF"/>
                </a:solidFill>
                <a:latin typeface="Trebuchet MS" pitchFamily="34" charset="0"/>
                <a:cs typeface="Arial" charset="0"/>
                <a:sym typeface="Trebuchet MS" pitchFamily="34" charset="0"/>
              </a:rPr>
              <a:t>animals.</a:t>
            </a: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pPr>
            <a:r>
              <a:rPr lang="en-US" sz="1800" smtClean="0">
                <a:solidFill>
                  <a:srgbClr val="FFFFFF"/>
                </a:solidFill>
                <a:latin typeface="Trebuchet MS" pitchFamily="34" charset="0"/>
                <a:cs typeface="Arial" charset="0"/>
                <a:sym typeface="Trebuchet MS" pitchFamily="34" charset="0"/>
              </a:rPr>
              <a:t>Initiated meeting of best tech thinkers in legal ed</a:t>
            </a:r>
          </a:p>
          <a:p>
            <a:pPr eaLnBrk="1" hangingPunct="1">
              <a:spcAft>
                <a:spcPct val="0"/>
              </a:spcAft>
              <a:buClr>
                <a:srgbClr val="FFFFFF"/>
              </a:buClr>
              <a:buSzPct val="167000"/>
            </a:pPr>
            <a:r>
              <a:rPr lang="en-US" sz="1800" smtClean="0">
                <a:solidFill>
                  <a:srgbClr val="FFFFFF"/>
                </a:solidFill>
                <a:latin typeface="Trebuchet MS" pitchFamily="34" charset="0"/>
                <a:cs typeface="Arial" charset="0"/>
                <a:sym typeface="Trebuchet MS" pitchFamily="34" charset="0"/>
              </a:rPr>
              <a:t>eLangdell open casebook project</a:t>
            </a:r>
          </a:p>
          <a:p>
            <a:pPr eaLnBrk="1" hangingPunct="1">
              <a:spcAft>
                <a:spcPct val="0"/>
              </a:spcAft>
              <a:buClr>
                <a:srgbClr val="FFFFFF"/>
              </a:buClr>
              <a:buSzPct val="167000"/>
            </a:pPr>
            <a:r>
              <a:rPr lang="en-US" sz="1800" smtClean="0">
                <a:solidFill>
                  <a:srgbClr val="FFFFFF"/>
                </a:solidFill>
                <a:latin typeface="Trebuchet MS" pitchFamily="34" charset="0"/>
                <a:cs typeface="Arial" charset="0"/>
                <a:sym typeface="Trebuchet MS" pitchFamily="34" charset="0"/>
              </a:rPr>
              <a:t>Seek out John for mind-bending brainstorming</a:t>
            </a: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p:txBody>
      </p:sp>
      <p:sp>
        <p:nvSpPr>
          <p:cNvPr id="29699" name="Shape 145"/>
          <p:cNvSpPr>
            <a:spLocks noChangeArrowheads="1"/>
          </p:cNvSpPr>
          <p:nvPr/>
        </p:nvSpPr>
        <p:spPr bwMode="auto">
          <a:xfrm>
            <a:off x="5699125" y="1549400"/>
            <a:ext cx="3019425" cy="3886200"/>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29700" name="Shape 146"/>
          <p:cNvSpPr txBox="1">
            <a:spLocks noChangeArrowheads="1"/>
          </p:cNvSpPr>
          <p:nvPr/>
        </p:nvSpPr>
        <p:spPr bwMode="auto">
          <a:xfrm>
            <a:off x="5946775" y="5435600"/>
            <a:ext cx="2771775" cy="339725"/>
          </a:xfrm>
          <a:prstGeom prst="rect">
            <a:avLst/>
          </a:prstGeom>
          <a:noFill/>
          <a:ln w="9525">
            <a:noFill/>
            <a:miter lim="800000"/>
            <a:headEnd/>
            <a:tailEnd/>
          </a:ln>
        </p:spPr>
        <p:txBody>
          <a:bodyPr lIns="91425" tIns="91425" rIns="91425" bIns="91425">
            <a:spAutoFit/>
          </a:bodyPr>
          <a:lstStyle/>
          <a:p>
            <a:pPr algn="ctr" fontAlgn="base">
              <a:spcBef>
                <a:spcPct val="0"/>
              </a:spcBef>
              <a:spcAft>
                <a:spcPct val="0"/>
              </a:spcAft>
            </a:pPr>
            <a:r>
              <a:rPr lang="en-US" b="1">
                <a:solidFill>
                  <a:srgbClr val="FFFFFF"/>
                </a:solidFill>
                <a:latin typeface="Trebuchet MS" pitchFamily="34" charset="0"/>
                <a:cs typeface="Arial" charset="0"/>
                <a:sym typeface="Trebuchet MS" pitchFamily="34" charset="0"/>
              </a:rPr>
              <a:t>jmayer@cali.org</a:t>
            </a:r>
          </a:p>
        </p:txBody>
      </p:sp>
      <p:sp>
        <p:nvSpPr>
          <p:cNvPr id="29701" name="Shape 147"/>
          <p:cNvSpPr>
            <a:spLocks noChangeArrowheads="1"/>
          </p:cNvSpPr>
          <p:nvPr/>
        </p:nvSpPr>
        <p:spPr bwMode="auto">
          <a:xfrm>
            <a:off x="1958975" y="2711450"/>
            <a:ext cx="1870075" cy="1870075"/>
          </a:xfrm>
          <a:prstGeom prst="rect">
            <a:avLst/>
          </a:prstGeom>
          <a:blipFill dpi="0" rotWithShape="1">
            <a:blip r:embed="rId4"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Tree>
    <p:extLst>
      <p:ext uri="{BB962C8B-B14F-4D97-AF65-F5344CB8AC3E}">
        <p14:creationId xmlns:p14="http://schemas.microsoft.com/office/powerpoint/2010/main" xmlns="" val="2012982186"/>
      </p:ext>
    </p:extLst>
  </p:cSld>
  <p:clrMapOvr>
    <a:masterClrMapping/>
  </p:clrMapOvr>
  <p:transition spd="slow" advClick="0" advTm="20000">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52"/>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Molly French - Colorado</a:t>
            </a:r>
          </a:p>
        </p:txBody>
      </p:sp>
      <p:sp>
        <p:nvSpPr>
          <p:cNvPr id="153" name="Shape 153"/>
          <p:cNvSpPr txBox="1">
            <a:spLocks noGrp="1"/>
          </p:cNvSpPr>
          <p:nvPr>
            <p:ph type="body" idx="1"/>
          </p:nvPr>
        </p:nvSpPr>
        <p:spPr>
          <a:xfrm>
            <a:off x="225425" y="1616075"/>
            <a:ext cx="4500563" cy="3335338"/>
          </a:xfrm>
        </p:spPr>
        <p:txBody>
          <a:bodyPr>
            <a:spAutoFit/>
          </a:bodyPr>
          <a:lstStyle/>
          <a:p>
            <a:pPr eaLnBrk="1" fontAlgn="auto" hangingPunct="1">
              <a:spcBef>
                <a:spcPts val="600"/>
              </a:spcBef>
              <a:spcAft>
                <a:spcPts val="0"/>
              </a:spcAft>
              <a:buClr>
                <a:schemeClr val="lt2"/>
              </a:buClr>
              <a:buSzPct val="166666"/>
              <a:buFont typeface="Arial"/>
              <a:buNone/>
              <a:defRPr/>
            </a:pPr>
            <a:r>
              <a:rPr lang="en" sz="1800">
                <a:latin typeface="Trebuchet MS"/>
                <a:ea typeface="Trebuchet MS"/>
                <a:cs typeface="Trebuchet MS"/>
                <a:sym typeface="Trebuchet MS"/>
              </a:rPr>
              <a:t>Projects\expertise: </a:t>
            </a:r>
          </a:p>
          <a:p>
            <a:pPr eaLnBrk="1" fontAlgn="auto" hangingPunct="1">
              <a:spcBef>
                <a:spcPts val="600"/>
              </a:spcBef>
              <a:spcAft>
                <a:spcPts val="0"/>
              </a:spcAft>
              <a:buClr>
                <a:schemeClr val="lt2"/>
              </a:buClr>
              <a:buSzPct val="166666"/>
              <a:buFont typeface="Arial"/>
              <a:buNone/>
              <a:defRPr/>
            </a:pPr>
            <a:r>
              <a:rPr lang="en" sz="1800">
                <a:latin typeface="Trebuchet MS"/>
                <a:ea typeface="Trebuchet MS"/>
                <a:cs typeface="Trebuchet MS"/>
                <a:sym typeface="Trebuchet MS"/>
              </a:rPr>
              <a:t>VOIP phone system (Shoretel)  </a:t>
            </a:r>
          </a:p>
          <a:p>
            <a:pPr eaLnBrk="1" fontAlgn="auto" hangingPunct="1">
              <a:spcBef>
                <a:spcPts val="600"/>
              </a:spcBef>
              <a:spcAft>
                <a:spcPts val="0"/>
              </a:spcAft>
              <a:buClr>
                <a:schemeClr val="lt2"/>
              </a:buClr>
              <a:buSzPct val="166666"/>
              <a:buFont typeface="Arial"/>
              <a:buNone/>
              <a:defRPr/>
            </a:pPr>
            <a:r>
              <a:rPr lang="en" sz="1800">
                <a:latin typeface="Trebuchet MS"/>
                <a:ea typeface="Trebuchet MS"/>
                <a:cs typeface="Trebuchet MS"/>
                <a:sym typeface="Trebuchet MS"/>
              </a:rPr>
              <a:t>online eligibility tool</a:t>
            </a:r>
          </a:p>
          <a:p>
            <a:pPr eaLnBrk="1" fontAlgn="auto" hangingPunct="1">
              <a:spcBef>
                <a:spcPts val="600"/>
              </a:spcBef>
              <a:spcAft>
                <a:spcPts val="0"/>
              </a:spcAft>
              <a:buClr>
                <a:schemeClr val="lt2"/>
              </a:buClr>
              <a:buSzPct val="166666"/>
              <a:buFont typeface="Arial"/>
              <a:buNone/>
              <a:defRPr/>
            </a:pPr>
            <a:r>
              <a:rPr lang="en" sz="1800">
                <a:latin typeface="Trebuchet MS"/>
                <a:ea typeface="Trebuchet MS"/>
                <a:cs typeface="Trebuchet MS"/>
                <a:sym typeface="Trebuchet MS"/>
              </a:rPr>
              <a:t>statewide website content</a:t>
            </a:r>
          </a:p>
          <a:p>
            <a:pPr eaLnBrk="1" fontAlgn="auto" hangingPunct="1">
              <a:spcBef>
                <a:spcPts val="600"/>
              </a:spcBef>
              <a:spcAft>
                <a:spcPts val="0"/>
              </a:spcAft>
              <a:buClr>
                <a:schemeClr val="lt2"/>
              </a:buClr>
              <a:buSzPct val="166666"/>
              <a:buFont typeface="Arial"/>
              <a:buNone/>
              <a:defRPr/>
            </a:pPr>
            <a:r>
              <a:rPr lang="en" sz="1800">
                <a:latin typeface="Trebuchet MS"/>
                <a:ea typeface="Trebuchet MS"/>
                <a:cs typeface="Trebuchet MS"/>
                <a:sym typeface="Trebuchet MS"/>
              </a:rPr>
              <a:t>SJI grantee</a:t>
            </a:r>
          </a:p>
          <a:p>
            <a:pPr eaLnBrk="1" fontAlgn="auto" hangingPunct="1">
              <a:spcBef>
                <a:spcPts val="600"/>
              </a:spcBef>
              <a:spcAft>
                <a:spcPts val="0"/>
              </a:spcAft>
              <a:buClr>
                <a:schemeClr val="lt2"/>
              </a:buClr>
              <a:buSzPct val="166666"/>
              <a:buFont typeface="Arial"/>
              <a:buChar char="•"/>
              <a:defRPr/>
            </a:pPr>
            <a:endParaRPr>
              <a:latin typeface="Trebuchet MS"/>
              <a:ea typeface="Trebuchet MS"/>
              <a:cs typeface="Trebuchet MS"/>
              <a:sym typeface="Trebuchet MS"/>
            </a:endParaRPr>
          </a:p>
          <a:p>
            <a:pPr eaLnBrk="1" fontAlgn="auto" hangingPunct="1">
              <a:spcBef>
                <a:spcPts val="600"/>
              </a:spcBef>
              <a:spcAft>
                <a:spcPts val="0"/>
              </a:spcAft>
              <a:buClr>
                <a:schemeClr val="lt2"/>
              </a:buClr>
              <a:buSzPct val="166666"/>
              <a:buFont typeface="Arial"/>
              <a:buNone/>
              <a:defRPr/>
            </a:pPr>
            <a:r>
              <a:rPr lang="en" sz="1800">
                <a:latin typeface="Trebuchet MS"/>
                <a:ea typeface="Trebuchet MS"/>
                <a:cs typeface="Trebuchet MS"/>
                <a:sym typeface="Trebuchet MS"/>
              </a:rPr>
              <a:t>Advocate for Legal Service Community Collaboration</a:t>
            </a:r>
          </a:p>
          <a:p>
            <a:pPr eaLnBrk="1" fontAlgn="auto" hangingPunct="1">
              <a:spcBef>
                <a:spcPts val="600"/>
              </a:spcBef>
              <a:spcAft>
                <a:spcPts val="0"/>
              </a:spcAft>
              <a:buClr>
                <a:schemeClr val="lt2"/>
              </a:buClr>
              <a:buSzPct val="166666"/>
              <a:buFont typeface="Arial"/>
              <a:buChar char="•"/>
              <a:defRPr/>
            </a:pPr>
            <a:endParaRPr>
              <a:latin typeface="Trebuchet MS"/>
              <a:ea typeface="Trebuchet MS"/>
              <a:cs typeface="Trebuchet MS"/>
              <a:sym typeface="Trebuchet MS"/>
            </a:endParaRPr>
          </a:p>
          <a:p>
            <a:pPr marL="0" indent="0" eaLnBrk="1" fontAlgn="auto" hangingPunct="1">
              <a:spcBef>
                <a:spcPts val="600"/>
              </a:spcBef>
              <a:spcAft>
                <a:spcPts val="0"/>
              </a:spcAft>
              <a:buClr>
                <a:schemeClr val="lt2"/>
              </a:buClr>
              <a:buSzPct val="166666"/>
              <a:buFont typeface="Arial"/>
              <a:buNone/>
              <a:defRPr/>
            </a:pPr>
            <a:r>
              <a:rPr lang="en" sz="2400">
                <a:latin typeface="Trebuchet MS"/>
                <a:ea typeface="Trebuchet MS"/>
                <a:cs typeface="Trebuchet MS"/>
                <a:sym typeface="Trebuchet MS"/>
              </a:rPr>
              <a:t>Jill of All Trades</a:t>
            </a:r>
            <a:r>
              <a:rPr lang="en">
                <a:latin typeface="Trebuchet MS"/>
                <a:ea typeface="Trebuchet MS"/>
                <a:cs typeface="Trebuchet MS"/>
                <a:sym typeface="Trebuchet MS"/>
              </a:rPr>
              <a:t> </a:t>
            </a:r>
          </a:p>
          <a:p>
            <a:pPr eaLnBrk="1" fontAlgn="auto" hangingPunct="1">
              <a:spcBef>
                <a:spcPts val="600"/>
              </a:spcBef>
              <a:spcAft>
                <a:spcPts val="0"/>
              </a:spcAft>
              <a:buClr>
                <a:schemeClr val="lt2"/>
              </a:buClr>
              <a:buSzPct val="166666"/>
              <a:buFont typeface="Arial"/>
              <a:buChar char="•"/>
              <a:defRPr/>
            </a:pPr>
            <a:endParaRPr>
              <a:latin typeface="Trebuchet MS"/>
              <a:ea typeface="Trebuchet MS"/>
              <a:cs typeface="Trebuchet MS"/>
              <a:sym typeface="Trebuchet MS"/>
            </a:endParaRPr>
          </a:p>
          <a:p>
            <a:pPr eaLnBrk="1" fontAlgn="auto" hangingPunct="1">
              <a:spcBef>
                <a:spcPts val="600"/>
              </a:spcBef>
              <a:spcAft>
                <a:spcPts val="0"/>
              </a:spcAft>
              <a:buClr>
                <a:schemeClr val="lt2"/>
              </a:buClr>
              <a:buSzPct val="166666"/>
              <a:buFont typeface="Arial"/>
              <a:buChar char="•"/>
              <a:defRPr/>
            </a:pPr>
            <a:endParaRPr>
              <a:latin typeface="Trebuchet MS"/>
              <a:ea typeface="Trebuchet MS"/>
              <a:cs typeface="Trebuchet MS"/>
              <a:sym typeface="Trebuchet MS"/>
            </a:endParaRPr>
          </a:p>
          <a:p>
            <a:pPr eaLnBrk="1" fontAlgn="auto" hangingPunct="1">
              <a:spcBef>
                <a:spcPts val="600"/>
              </a:spcBef>
              <a:spcAft>
                <a:spcPts val="0"/>
              </a:spcAft>
              <a:buClr>
                <a:schemeClr val="lt2"/>
              </a:buClr>
              <a:buSzPct val="166666"/>
              <a:buFont typeface="Arial"/>
              <a:buChar char="•"/>
              <a:defRPr/>
            </a:pPr>
            <a:endParaRPr>
              <a:latin typeface="Trebuchet MS"/>
              <a:ea typeface="Trebuchet MS"/>
              <a:cs typeface="Trebuchet MS"/>
              <a:sym typeface="Trebuchet MS"/>
            </a:endParaRPr>
          </a:p>
        </p:txBody>
      </p:sp>
      <p:sp>
        <p:nvSpPr>
          <p:cNvPr id="31747" name="Shape 154"/>
          <p:cNvSpPr txBox="1">
            <a:spLocks noGrp="1"/>
          </p:cNvSpPr>
          <p:nvPr>
            <p:ph type="body" idx="2"/>
          </p:nvPr>
        </p:nvSpPr>
        <p:spPr>
          <a:xfrm>
            <a:off x="4259263" y="4816475"/>
            <a:ext cx="4416425" cy="1309688"/>
          </a:xfrm>
        </p:spPr>
        <p:txBody>
          <a:bodyPr>
            <a:spAutoFit/>
          </a:bodyPr>
          <a:lstStyle/>
          <a:p>
            <a:pPr eaLnBrk="1" hangingPunct="1">
              <a:spcBef>
                <a:spcPts val="600"/>
              </a:spcBef>
              <a:buClr>
                <a:srgbClr val="FFFFFF"/>
              </a:buClr>
              <a:buSzPct val="167000"/>
            </a:pPr>
            <a:r>
              <a:rPr lang="en-US" sz="1800" smtClean="0">
                <a:solidFill>
                  <a:srgbClr val="FFFFFF"/>
                </a:solidFill>
                <a:latin typeface="Trebuchet MS" pitchFamily="34" charset="0"/>
                <a:cs typeface="Arial" charset="0"/>
                <a:sym typeface="Trebuchet MS" pitchFamily="34" charset="0"/>
              </a:rPr>
              <a:t>She even rode a bike from the top of Washington State to California-Green UP!</a:t>
            </a: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p:txBody>
      </p:sp>
      <p:sp>
        <p:nvSpPr>
          <p:cNvPr id="31748" name="Shape 155"/>
          <p:cNvSpPr>
            <a:spLocks noChangeArrowheads="1"/>
          </p:cNvSpPr>
          <p:nvPr/>
        </p:nvSpPr>
        <p:spPr bwMode="auto">
          <a:xfrm>
            <a:off x="2913063" y="4564063"/>
            <a:ext cx="1017587" cy="1365250"/>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31749" name="Shape 156"/>
          <p:cNvSpPr>
            <a:spLocks noChangeArrowheads="1"/>
          </p:cNvSpPr>
          <p:nvPr/>
        </p:nvSpPr>
        <p:spPr bwMode="auto">
          <a:xfrm>
            <a:off x="4800600" y="1616075"/>
            <a:ext cx="3116263" cy="3065463"/>
          </a:xfrm>
          <a:prstGeom prst="rect">
            <a:avLst/>
          </a:prstGeom>
          <a:blipFill dpi="0" rotWithShape="1">
            <a:blip r:embed="rId4"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Tree>
    <p:extLst>
      <p:ext uri="{BB962C8B-B14F-4D97-AF65-F5344CB8AC3E}">
        <p14:creationId xmlns:p14="http://schemas.microsoft.com/office/powerpoint/2010/main" xmlns="" val="2567164476"/>
      </p:ext>
    </p:extLst>
  </p:cSld>
  <p:clrMapOvr>
    <a:masterClrMapping/>
  </p:clrMapOvr>
  <p:transition spd="slow" advClick="0" advTm="20000">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61"/>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Claudia Johnson - PBN</a:t>
            </a:r>
          </a:p>
        </p:txBody>
      </p:sp>
      <p:sp>
        <p:nvSpPr>
          <p:cNvPr id="33794" name="Shape 162"/>
          <p:cNvSpPr txBox="1">
            <a:spLocks noGrp="1"/>
          </p:cNvSpPr>
          <p:nvPr>
            <p:ph type="body" idx="1"/>
          </p:nvPr>
        </p:nvSpPr>
        <p:spPr>
          <a:xfrm>
            <a:off x="457200" y="1884363"/>
            <a:ext cx="4038600" cy="3994150"/>
          </a:xfrm>
        </p:spPr>
        <p:txBody>
          <a:bodyPr>
            <a:spAutoFit/>
          </a:bodyPr>
          <a:lstStyle/>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Claudia knows what's going on all over the place…</a:t>
            </a: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especially language access and document assembly projects.</a:t>
            </a:r>
          </a:p>
        </p:txBody>
      </p:sp>
      <p:sp>
        <p:nvSpPr>
          <p:cNvPr id="33795" name="Shape 163"/>
          <p:cNvSpPr txBox="1">
            <a:spLocks noGrp="1"/>
          </p:cNvSpPr>
          <p:nvPr>
            <p:ph type="body" idx="2"/>
          </p:nvPr>
        </p:nvSpPr>
        <p:spPr>
          <a:xfrm>
            <a:off x="4799013" y="4271963"/>
            <a:ext cx="4038600" cy="1550987"/>
          </a:xfrm>
        </p:spPr>
        <p:txBody>
          <a:bodyPr>
            <a:spAutoFit/>
          </a:bodyPr>
          <a:lstStyle/>
          <a:p>
            <a:pPr eaLnBrk="1" hangingPunct="1">
              <a:spcBef>
                <a:spcPts val="600"/>
              </a:spcBef>
              <a:buClr>
                <a:srgbClr val="FFFFFF"/>
              </a:buClr>
              <a:buSzPct val="167000"/>
            </a:pPr>
            <a:r>
              <a:rPr lang="en-US" sz="1800" smtClean="0">
                <a:solidFill>
                  <a:srgbClr val="FFFFFF"/>
                </a:solidFill>
                <a:latin typeface="Trebuchet MS" pitchFamily="34" charset="0"/>
                <a:cs typeface="Arial" charset="0"/>
                <a:sym typeface="Trebuchet MS" pitchFamily="34" charset="0"/>
              </a:rPr>
              <a:t>Claudia has lived in 4 countries and 15 cities. She grew up speaking Spanish and German. English her 3rd language!</a:t>
            </a:r>
          </a:p>
        </p:txBody>
      </p:sp>
      <p:sp>
        <p:nvSpPr>
          <p:cNvPr id="33796" name="Shape 164"/>
          <p:cNvSpPr>
            <a:spLocks noChangeArrowheads="1"/>
          </p:cNvSpPr>
          <p:nvPr/>
        </p:nvSpPr>
        <p:spPr bwMode="auto">
          <a:xfrm>
            <a:off x="5013325" y="1376363"/>
            <a:ext cx="3611563" cy="2709862"/>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Tree>
    <p:extLst>
      <p:ext uri="{BB962C8B-B14F-4D97-AF65-F5344CB8AC3E}">
        <p14:creationId xmlns:p14="http://schemas.microsoft.com/office/powerpoint/2010/main" xmlns="" val="1408583005"/>
      </p:ext>
    </p:extLst>
  </p:cSld>
  <p:clrMapOvr>
    <a:masterClrMapping/>
  </p:clrMapOvr>
  <p:transition spd="slow" advClick="0" advTm="20000">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169"/>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Richard Zorza</a:t>
            </a:r>
          </a:p>
        </p:txBody>
      </p:sp>
      <p:sp>
        <p:nvSpPr>
          <p:cNvPr id="35842" name="Shape 170"/>
          <p:cNvSpPr txBox="1">
            <a:spLocks noGrp="1"/>
          </p:cNvSpPr>
          <p:nvPr>
            <p:ph type="body" idx="1"/>
          </p:nvPr>
        </p:nvSpPr>
        <p:spPr>
          <a:xfrm>
            <a:off x="4060825" y="1484313"/>
            <a:ext cx="4740275" cy="4173537"/>
          </a:xfrm>
        </p:spPr>
        <p:txBody>
          <a:bodyPr>
            <a:spAutoFit/>
          </a:bodyPr>
          <a:lstStyle/>
          <a:p>
            <a:pPr eaLnBrk="1" hangingPunct="1">
              <a:spcAft>
                <a:spcPct val="0"/>
              </a:spcAft>
              <a:buClr>
                <a:srgbClr val="FFFFFF"/>
              </a:buClr>
              <a:buSzPct val="167000"/>
            </a:pPr>
            <a:r>
              <a:rPr lang="en-US" sz="2200" smtClean="0">
                <a:solidFill>
                  <a:srgbClr val="FFFFFF"/>
                </a:solidFill>
                <a:latin typeface="Trebuchet MS" pitchFamily="34" charset="0"/>
                <a:cs typeface="Arial" charset="0"/>
                <a:sym typeface="Trebuchet MS" pitchFamily="34" charset="0"/>
              </a:rPr>
              <a:t>Zorza and Associates</a:t>
            </a:r>
          </a:p>
          <a:p>
            <a:pPr eaLnBrk="1" hangingPunct="1">
              <a:spcAft>
                <a:spcPct val="0"/>
              </a:spcAft>
              <a:buClr>
                <a:srgbClr val="FFFFFF"/>
              </a:buClr>
              <a:buSzPct val="167000"/>
              <a:buFontTx/>
              <a:buChar char="•"/>
            </a:pPr>
            <a:endParaRPr lang="en-US" sz="2200"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pPr>
            <a:r>
              <a:rPr lang="en-US" sz="2200" smtClean="0">
                <a:solidFill>
                  <a:srgbClr val="FFFFFF"/>
                </a:solidFill>
                <a:latin typeface="Trebuchet MS" pitchFamily="34" charset="0"/>
                <a:cs typeface="Arial" charset="0"/>
                <a:sym typeface="Trebuchet MS" pitchFamily="34" charset="0"/>
              </a:rPr>
              <a:t>Coordinator of the national Self Represented Litigation Network</a:t>
            </a:r>
          </a:p>
          <a:p>
            <a:pPr eaLnBrk="1" hangingPunct="1">
              <a:spcAft>
                <a:spcPct val="0"/>
              </a:spcAft>
              <a:buClr>
                <a:srgbClr val="FFFFFF"/>
              </a:buClr>
              <a:buSzPct val="167000"/>
              <a:buFontTx/>
              <a:buChar char="•"/>
            </a:pPr>
            <a:endParaRPr lang="en-US" sz="2200"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pPr>
            <a:r>
              <a:rPr lang="en-US" sz="2200" smtClean="0">
                <a:solidFill>
                  <a:srgbClr val="FFFFFF"/>
                </a:solidFill>
                <a:latin typeface="Trebuchet MS" pitchFamily="34" charset="0"/>
                <a:cs typeface="Arial" charset="0"/>
                <a:sym typeface="Trebuchet MS" pitchFamily="34" charset="0"/>
              </a:rPr>
              <a:t>Wrote </a:t>
            </a:r>
            <a:r>
              <a:rPr lang="en-US" sz="2200" i="1" smtClean="0">
                <a:solidFill>
                  <a:srgbClr val="FFFFFF"/>
                </a:solidFill>
                <a:latin typeface="Trebuchet MS" pitchFamily="34" charset="0"/>
                <a:cs typeface="Arial" charset="0"/>
                <a:sym typeface="Trebuchet MS" pitchFamily="34" charset="0"/>
              </a:rPr>
              <a:t>The Self Help Friendly Court Designed from the Ground Up to Work for People Without Lawyers, </a:t>
            </a:r>
            <a:r>
              <a:rPr lang="en-US" sz="2200" smtClean="0">
                <a:solidFill>
                  <a:srgbClr val="FFFFFF"/>
                </a:solidFill>
                <a:latin typeface="Trebuchet MS" pitchFamily="34" charset="0"/>
                <a:cs typeface="Arial" charset="0"/>
                <a:sym typeface="Trebuchet MS" pitchFamily="34" charset="0"/>
              </a:rPr>
              <a:t>published by the National Center for the State Courts in 2002</a:t>
            </a:r>
          </a:p>
        </p:txBody>
      </p:sp>
      <p:sp>
        <p:nvSpPr>
          <p:cNvPr id="35843" name="Shape 171"/>
          <p:cNvSpPr>
            <a:spLocks noChangeArrowheads="1"/>
          </p:cNvSpPr>
          <p:nvPr/>
        </p:nvSpPr>
        <p:spPr bwMode="auto">
          <a:xfrm>
            <a:off x="881063" y="1657350"/>
            <a:ext cx="3028950" cy="3543300"/>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35844" name="Shape 172"/>
          <p:cNvSpPr txBox="1">
            <a:spLocks noChangeArrowheads="1"/>
          </p:cNvSpPr>
          <p:nvPr/>
        </p:nvSpPr>
        <p:spPr bwMode="auto">
          <a:xfrm>
            <a:off x="917575" y="5621338"/>
            <a:ext cx="3049588" cy="419100"/>
          </a:xfrm>
          <a:prstGeom prst="rect">
            <a:avLst/>
          </a:prstGeom>
          <a:noFill/>
          <a:ln w="9525">
            <a:noFill/>
            <a:miter lim="800000"/>
            <a:headEnd/>
            <a:tailEnd/>
          </a:ln>
        </p:spPr>
        <p:txBody>
          <a:bodyPr lIns="91425" tIns="91425" rIns="91425" bIns="91425">
            <a:spAutoFit/>
          </a:bodyPr>
          <a:lstStyle/>
          <a:p>
            <a:pPr fontAlgn="base">
              <a:spcBef>
                <a:spcPct val="0"/>
              </a:spcBef>
              <a:spcAft>
                <a:spcPct val="0"/>
              </a:spcAft>
            </a:pPr>
            <a:r>
              <a:rPr lang="en-US" sz="2400">
                <a:solidFill>
                  <a:srgbClr val="000000"/>
                </a:solidFill>
                <a:cs typeface="Arial" charset="0"/>
                <a:sym typeface="Arial" charset="0"/>
              </a:rPr>
              <a:t>Big Ideas!</a:t>
            </a:r>
          </a:p>
        </p:txBody>
      </p:sp>
    </p:spTree>
    <p:extLst>
      <p:ext uri="{BB962C8B-B14F-4D97-AF65-F5344CB8AC3E}">
        <p14:creationId xmlns:p14="http://schemas.microsoft.com/office/powerpoint/2010/main" xmlns="" val="1355825948"/>
      </p:ext>
    </p:extLst>
  </p:cSld>
  <p:clrMapOvr>
    <a:masterClrMapping/>
  </p:clrMapOvr>
  <p:transition spd="slow" advClick="0" advTm="20000">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177"/>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Common Partners and Vendors</a:t>
            </a:r>
          </a:p>
        </p:txBody>
      </p:sp>
      <p:sp>
        <p:nvSpPr>
          <p:cNvPr id="178" name="Shape 178"/>
          <p:cNvSpPr txBox="1">
            <a:spLocks noGrp="1"/>
          </p:cNvSpPr>
          <p:nvPr>
            <p:ph type="body" idx="1"/>
          </p:nvPr>
        </p:nvSpPr>
        <p:spPr>
          <a:xfrm>
            <a:off x="457200" y="1600200"/>
            <a:ext cx="4038600" cy="4525963"/>
          </a:xfrm>
        </p:spPr>
        <p:txBody>
          <a:bodyPr>
            <a:spAutoFit/>
          </a:bodyPr>
          <a:lstStyle/>
          <a:p>
            <a:pPr marL="457200" indent="0" eaLnBrk="1" fontAlgn="auto" hangingPunct="1">
              <a:spcBef>
                <a:spcPts val="600"/>
              </a:spcBef>
              <a:spcAft>
                <a:spcPts val="0"/>
              </a:spcAft>
              <a:buClr>
                <a:schemeClr val="lt2"/>
              </a:buClr>
              <a:buSzPct val="166666"/>
              <a:buFont typeface="Arial"/>
              <a:buNone/>
              <a:defRPr/>
            </a:pPr>
            <a:r>
              <a:rPr lang="en">
                <a:latin typeface="Trebuchet MS"/>
                <a:ea typeface="Trebuchet MS"/>
                <a:cs typeface="Trebuchet MS"/>
                <a:sym typeface="Trebuchet MS"/>
              </a:rPr>
              <a:t>PBN</a:t>
            </a:r>
          </a:p>
          <a:p>
            <a:pPr marL="457200" indent="0" eaLnBrk="1" fontAlgn="auto" hangingPunct="1">
              <a:spcBef>
                <a:spcPts val="600"/>
              </a:spcBef>
              <a:spcAft>
                <a:spcPts val="0"/>
              </a:spcAft>
              <a:buClr>
                <a:schemeClr val="lt2"/>
              </a:buClr>
              <a:buSzPct val="166666"/>
              <a:buFont typeface="Arial"/>
              <a:buNone/>
              <a:defRPr/>
            </a:pPr>
            <a:r>
              <a:rPr lang="en">
                <a:latin typeface="Trebuchet MS"/>
                <a:ea typeface="Trebuchet MS"/>
                <a:cs typeface="Trebuchet MS"/>
                <a:sym typeface="Trebuchet MS"/>
              </a:rPr>
              <a:t>Open Advocate (DLaw)</a:t>
            </a:r>
          </a:p>
          <a:p>
            <a:pPr marL="457200" indent="0" eaLnBrk="1" fontAlgn="auto" hangingPunct="1">
              <a:spcBef>
                <a:spcPts val="600"/>
              </a:spcBef>
              <a:spcAft>
                <a:spcPts val="0"/>
              </a:spcAft>
              <a:buClr>
                <a:schemeClr val="lt2"/>
              </a:buClr>
              <a:buSzPct val="166666"/>
              <a:buFont typeface="Arial"/>
              <a:buNone/>
              <a:defRPr/>
            </a:pPr>
            <a:r>
              <a:rPr lang="en">
                <a:latin typeface="Trebuchet MS"/>
                <a:ea typeface="Trebuchet MS"/>
                <a:cs typeface="Trebuchet MS"/>
                <a:sym typeface="Trebuchet MS"/>
              </a:rPr>
              <a:t>Capstone (Lauritsen &amp; co)</a:t>
            </a:r>
          </a:p>
          <a:p>
            <a:pPr marL="457200" indent="0" eaLnBrk="1" fontAlgn="auto" hangingPunct="1">
              <a:spcBef>
                <a:spcPts val="600"/>
              </a:spcBef>
              <a:spcAft>
                <a:spcPts val="0"/>
              </a:spcAft>
              <a:buClr>
                <a:schemeClr val="lt2"/>
              </a:buClr>
              <a:buSzPct val="166666"/>
              <a:buFont typeface="Arial"/>
              <a:buNone/>
              <a:defRPr/>
            </a:pPr>
            <a:r>
              <a:rPr lang="en">
                <a:latin typeface="Trebuchet MS"/>
                <a:ea typeface="Trebuchet MS"/>
                <a:cs typeface="Trebuchet MS"/>
                <a:sym typeface="Trebuchet MS"/>
              </a:rPr>
              <a:t>State Justice Institute</a:t>
            </a:r>
          </a:p>
          <a:p>
            <a:pPr marL="457200" indent="0" eaLnBrk="1" fontAlgn="auto" hangingPunct="1">
              <a:spcBef>
                <a:spcPts val="600"/>
              </a:spcBef>
              <a:spcAft>
                <a:spcPts val="0"/>
              </a:spcAft>
              <a:buClr>
                <a:schemeClr val="lt2"/>
              </a:buClr>
              <a:buSzPct val="166666"/>
              <a:buFont typeface="Arial"/>
              <a:buNone/>
              <a:defRPr/>
            </a:pPr>
            <a:r>
              <a:rPr lang="en">
                <a:latin typeface="Trebuchet MS"/>
                <a:ea typeface="Trebuchet MS"/>
                <a:cs typeface="Trebuchet MS"/>
                <a:sym typeface="Trebuchet MS"/>
              </a:rPr>
              <a:t>LSNTAP</a:t>
            </a:r>
          </a:p>
          <a:p>
            <a:pPr marL="457200" indent="0" eaLnBrk="1" fontAlgn="auto" hangingPunct="1">
              <a:spcBef>
                <a:spcPts val="600"/>
              </a:spcBef>
              <a:spcAft>
                <a:spcPts val="0"/>
              </a:spcAft>
              <a:buClr>
                <a:schemeClr val="lt2"/>
              </a:buClr>
              <a:buSzPct val="166666"/>
              <a:buFont typeface="Arial"/>
              <a:buNone/>
              <a:defRPr/>
            </a:pPr>
            <a:r>
              <a:rPr lang="en">
                <a:latin typeface="Trebuchet MS"/>
                <a:ea typeface="Trebuchet MS"/>
                <a:cs typeface="Trebuchet MS"/>
                <a:sym typeface="Trebuchet MS"/>
              </a:rPr>
              <a:t>TechSoup</a:t>
            </a:r>
          </a:p>
          <a:p>
            <a:pPr eaLnBrk="1" fontAlgn="auto" hangingPunct="1">
              <a:spcBef>
                <a:spcPts val="600"/>
              </a:spcBef>
              <a:spcAft>
                <a:spcPts val="0"/>
              </a:spcAft>
              <a:buClr>
                <a:schemeClr val="lt2"/>
              </a:buClr>
              <a:buSzPct val="166666"/>
              <a:buFont typeface="Arial"/>
              <a:buChar char="•"/>
              <a:defRPr/>
            </a:pPr>
            <a:endParaRPr>
              <a:latin typeface="Trebuchet MS"/>
              <a:ea typeface="Trebuchet MS"/>
              <a:cs typeface="Trebuchet MS"/>
              <a:sym typeface="Trebuchet MS"/>
            </a:endParaRPr>
          </a:p>
        </p:txBody>
      </p:sp>
      <p:sp>
        <p:nvSpPr>
          <p:cNvPr id="37891" name="Shape 179"/>
          <p:cNvSpPr txBox="1">
            <a:spLocks noGrp="1"/>
          </p:cNvSpPr>
          <p:nvPr>
            <p:ph type="body" idx="2"/>
          </p:nvPr>
        </p:nvSpPr>
        <p:spPr>
          <a:xfrm>
            <a:off x="4648200" y="1600200"/>
            <a:ext cx="4038600" cy="4525963"/>
          </a:xfrm>
        </p:spPr>
        <p:txBody>
          <a:bodyPr>
            <a:spAutoFit/>
          </a:bodyPr>
          <a:lstStyle/>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Transcend Translations</a:t>
            </a: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CMS providers (PIKA, Kemp's, Legal Server, Legal Files)</a:t>
            </a:r>
          </a:p>
        </p:txBody>
      </p:sp>
    </p:spTree>
    <p:extLst>
      <p:ext uri="{BB962C8B-B14F-4D97-AF65-F5344CB8AC3E}">
        <p14:creationId xmlns:p14="http://schemas.microsoft.com/office/powerpoint/2010/main" xmlns="" val="93666893"/>
      </p:ext>
    </p:extLst>
  </p:cSld>
  <p:clrMapOvr>
    <a:masterClrMapping/>
  </p:clrMapOvr>
  <p:transition spd="slow" advClick="0" advTm="20000">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184"/>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William Jones - ABA</a:t>
            </a:r>
          </a:p>
        </p:txBody>
      </p:sp>
      <p:sp>
        <p:nvSpPr>
          <p:cNvPr id="185" name="Shape 185"/>
          <p:cNvSpPr txBox="1">
            <a:spLocks noGrp="1"/>
          </p:cNvSpPr>
          <p:nvPr>
            <p:ph type="body" idx="1"/>
          </p:nvPr>
        </p:nvSpPr>
        <p:spPr>
          <a:xfrm>
            <a:off x="276225" y="1406525"/>
            <a:ext cx="4733925" cy="4956175"/>
          </a:xfrm>
        </p:spPr>
        <p:txBody>
          <a:bodyPr>
            <a:spAutoFit/>
          </a:bodyPr>
          <a:lstStyle/>
          <a:p>
            <a:pPr eaLnBrk="1" fontAlgn="auto" hangingPunct="1">
              <a:spcBef>
                <a:spcPts val="600"/>
              </a:spcBef>
              <a:spcAft>
                <a:spcPts val="0"/>
              </a:spcAft>
              <a:buClr>
                <a:schemeClr val="lt2"/>
              </a:buClr>
              <a:buSzPct val="166666"/>
              <a:buFont typeface="Arial"/>
              <a:buNone/>
              <a:defRPr/>
            </a:pPr>
            <a:r>
              <a:rPr lang="en" sz="1800">
                <a:latin typeface="Trebuchet MS"/>
                <a:ea typeface="Trebuchet MS"/>
                <a:cs typeface="Trebuchet MS"/>
                <a:sym typeface="Trebuchet MS"/>
              </a:rPr>
              <a:t>Maintains the Center's databases and performs webmaster duties for the Center's web pages. </a:t>
            </a:r>
          </a:p>
          <a:p>
            <a:pPr eaLnBrk="1" fontAlgn="auto" hangingPunct="1">
              <a:spcBef>
                <a:spcPts val="600"/>
              </a:spcBef>
              <a:spcAft>
                <a:spcPts val="0"/>
              </a:spcAft>
              <a:buClr>
                <a:schemeClr val="lt2"/>
              </a:buClr>
              <a:buSzPct val="166666"/>
              <a:buFont typeface="Arial"/>
              <a:buNone/>
              <a:defRPr/>
            </a:pPr>
            <a:r>
              <a:rPr lang="en" sz="1800">
                <a:latin typeface="Trebuchet MS"/>
                <a:ea typeface="Trebuchet MS"/>
                <a:cs typeface="Trebuchet MS"/>
                <a:sym typeface="Trebuchet MS"/>
              </a:rPr>
              <a:t>Supports the National Pro Bono Opportunities Guide, Celebrate Pro Bono and National Disaster Legal Aid websites. </a:t>
            </a:r>
          </a:p>
          <a:p>
            <a:pPr eaLnBrk="1" fontAlgn="auto" hangingPunct="1">
              <a:spcBef>
                <a:spcPts val="600"/>
              </a:spcBef>
              <a:spcAft>
                <a:spcPts val="0"/>
              </a:spcAft>
              <a:buClr>
                <a:schemeClr val="lt2"/>
              </a:buClr>
              <a:buSzPct val="166666"/>
              <a:buFont typeface="Arial"/>
              <a:buChar char="•"/>
              <a:defRPr/>
            </a:pPr>
            <a:endParaRPr>
              <a:latin typeface="Trebuchet MS"/>
              <a:ea typeface="Trebuchet MS"/>
              <a:cs typeface="Trebuchet MS"/>
              <a:sym typeface="Trebuchet MS"/>
            </a:endParaRPr>
          </a:p>
          <a:p>
            <a:pPr eaLnBrk="1" fontAlgn="auto" hangingPunct="1">
              <a:spcBef>
                <a:spcPts val="600"/>
              </a:spcBef>
              <a:spcAft>
                <a:spcPts val="0"/>
              </a:spcAft>
              <a:buClr>
                <a:schemeClr val="lt2"/>
              </a:buClr>
              <a:buSzPct val="166666"/>
              <a:buFont typeface="Arial"/>
              <a:buNone/>
              <a:defRPr/>
            </a:pPr>
            <a:r>
              <a:rPr lang="en" sz="1800">
                <a:latin typeface="Trebuchet MS"/>
                <a:ea typeface="Trebuchet MS"/>
                <a:cs typeface="Trebuchet MS"/>
                <a:sym typeface="Trebuchet MS"/>
              </a:rPr>
              <a:t>2 Things you should know about Bill:</a:t>
            </a:r>
          </a:p>
          <a:p>
            <a:pPr marL="0" indent="457200" eaLnBrk="1" fontAlgn="auto" hangingPunct="1">
              <a:spcBef>
                <a:spcPts val="600"/>
              </a:spcBef>
              <a:spcAft>
                <a:spcPts val="0"/>
              </a:spcAft>
              <a:buClr>
                <a:schemeClr val="lt2"/>
              </a:buClr>
              <a:buSzPct val="166666"/>
              <a:buFont typeface="Arial"/>
              <a:buNone/>
              <a:defRPr/>
            </a:pPr>
            <a:r>
              <a:rPr lang="en" sz="1800">
                <a:latin typeface="Trebuchet MS"/>
                <a:ea typeface="Trebuchet MS"/>
                <a:cs typeface="Trebuchet MS"/>
                <a:sym typeface="Trebuchet MS"/>
              </a:rPr>
              <a:t>a.) Living proof of the saying "It’s hard to make something foolproof when fools are so ingenious" </a:t>
            </a:r>
          </a:p>
          <a:p>
            <a:pPr indent="457200" eaLnBrk="1" fontAlgn="auto" hangingPunct="1">
              <a:spcBef>
                <a:spcPts val="600"/>
              </a:spcBef>
              <a:spcAft>
                <a:spcPts val="0"/>
              </a:spcAft>
              <a:buClr>
                <a:schemeClr val="lt2"/>
              </a:buClr>
              <a:buSzPct val="166666"/>
              <a:buFont typeface="Arial"/>
              <a:buNone/>
              <a:defRPr/>
            </a:pPr>
            <a:r>
              <a:rPr lang="en" sz="1800">
                <a:latin typeface="Trebuchet MS"/>
                <a:ea typeface="Trebuchet MS"/>
                <a:cs typeface="Trebuchet MS"/>
                <a:sym typeface="Trebuchet MS"/>
              </a:rPr>
              <a:t>b.) No jaywalking or Bill will hunt you down-Especially if you're Hugh Hefner </a:t>
            </a:r>
          </a:p>
        </p:txBody>
      </p:sp>
      <p:sp>
        <p:nvSpPr>
          <p:cNvPr id="39939" name="Shape 186"/>
          <p:cNvSpPr>
            <a:spLocks noChangeArrowheads="1"/>
          </p:cNvSpPr>
          <p:nvPr/>
        </p:nvSpPr>
        <p:spPr bwMode="auto">
          <a:xfrm>
            <a:off x="5322888" y="1484313"/>
            <a:ext cx="3095625" cy="3094037"/>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39940" name="Shape 187"/>
          <p:cNvSpPr txBox="1">
            <a:spLocks noGrp="1"/>
          </p:cNvSpPr>
          <p:nvPr>
            <p:ph type="body" idx="2"/>
          </p:nvPr>
        </p:nvSpPr>
        <p:spPr>
          <a:xfrm>
            <a:off x="4981575" y="4714875"/>
            <a:ext cx="4038600" cy="1119188"/>
          </a:xfrm>
        </p:spPr>
        <p:txBody>
          <a:bodyPr>
            <a:spAutoFit/>
          </a:bodyPr>
          <a:lstStyle/>
          <a:p>
            <a:pPr eaLnBrk="1" hangingPunct="1">
              <a:spcBef>
                <a:spcPts val="600"/>
              </a:spcBef>
              <a:buClr>
                <a:srgbClr val="FFFFFF"/>
              </a:buClr>
              <a:buSzPct val="167000"/>
            </a:pPr>
            <a:r>
              <a:rPr lang="en-US" sz="1800" smtClean="0">
                <a:solidFill>
                  <a:srgbClr val="FFFFFF"/>
                </a:solidFill>
                <a:latin typeface="Trebuchet MS" pitchFamily="34" charset="0"/>
                <a:cs typeface="Arial" charset="0"/>
                <a:sym typeface="Trebuchet MS" pitchFamily="34" charset="0"/>
              </a:rPr>
              <a:t>Technology, Information and Content Coordinator at American Bar Association's Center for Pro Bono</a:t>
            </a:r>
          </a:p>
        </p:txBody>
      </p:sp>
    </p:spTree>
    <p:extLst>
      <p:ext uri="{BB962C8B-B14F-4D97-AF65-F5344CB8AC3E}">
        <p14:creationId xmlns:p14="http://schemas.microsoft.com/office/powerpoint/2010/main" xmlns="" val="273162473"/>
      </p:ext>
    </p:extLst>
  </p:cSld>
  <p:clrMapOvr>
    <a:masterClrMapping/>
  </p:clrMapOvr>
  <p:transition spd="slow" advClick="0" advTm="20000">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192"/>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Who's Who in LSC</a:t>
            </a:r>
          </a:p>
        </p:txBody>
      </p:sp>
      <p:sp>
        <p:nvSpPr>
          <p:cNvPr id="41986" name="Shape 193"/>
          <p:cNvSpPr txBox="1">
            <a:spLocks noGrp="1"/>
          </p:cNvSpPr>
          <p:nvPr>
            <p:ph type="body" idx="1"/>
          </p:nvPr>
        </p:nvSpPr>
        <p:spPr>
          <a:xfrm>
            <a:off x="457200" y="1600200"/>
            <a:ext cx="4038600" cy="4908550"/>
          </a:xfrm>
        </p:spPr>
        <p:txBody>
          <a:bodyPr>
            <a:spAutoFit/>
          </a:bodyPr>
          <a:lstStyle/>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
Jane  </a:t>
            </a: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David		</a:t>
            </a: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Bristow</a:t>
            </a: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p:txBody>
      </p:sp>
      <p:sp>
        <p:nvSpPr>
          <p:cNvPr id="41987" name="Shape 194"/>
          <p:cNvSpPr>
            <a:spLocks noChangeArrowheads="1"/>
          </p:cNvSpPr>
          <p:nvPr/>
        </p:nvSpPr>
        <p:spPr bwMode="auto">
          <a:xfrm>
            <a:off x="2236788" y="1684338"/>
            <a:ext cx="1173162" cy="1166812"/>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41988" name="Shape 195"/>
          <p:cNvSpPr>
            <a:spLocks noChangeArrowheads="1"/>
          </p:cNvSpPr>
          <p:nvPr/>
        </p:nvSpPr>
        <p:spPr bwMode="auto">
          <a:xfrm>
            <a:off x="2241550" y="3052763"/>
            <a:ext cx="1162050" cy="1154112"/>
          </a:xfrm>
          <a:prstGeom prst="rect">
            <a:avLst/>
          </a:prstGeom>
          <a:blipFill dpi="0" rotWithShape="1">
            <a:blip r:embed="rId4"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41989" name="Shape 196"/>
          <p:cNvSpPr>
            <a:spLocks noChangeArrowheads="1"/>
          </p:cNvSpPr>
          <p:nvPr/>
        </p:nvSpPr>
        <p:spPr bwMode="auto">
          <a:xfrm>
            <a:off x="2236788" y="4406900"/>
            <a:ext cx="1176337" cy="1241425"/>
          </a:xfrm>
          <a:prstGeom prst="rect">
            <a:avLst/>
          </a:prstGeom>
          <a:blipFill dpi="0" rotWithShape="1">
            <a:blip r:embed="rId5"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41990" name="Shape 197"/>
          <p:cNvSpPr txBox="1">
            <a:spLocks noGrp="1"/>
          </p:cNvSpPr>
          <p:nvPr>
            <p:ph type="body" idx="2"/>
          </p:nvPr>
        </p:nvSpPr>
        <p:spPr>
          <a:xfrm>
            <a:off x="4343400" y="1295400"/>
            <a:ext cx="4343400" cy="4603750"/>
          </a:xfrm>
        </p:spPr>
        <p:txBody>
          <a:bodyPr>
            <a:spAutoFit/>
          </a:bodyPr>
          <a:lstStyle/>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OIG – Office of the Inspector General</a:t>
            </a: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OCE – Office of Compliance and Enforcement</a:t>
            </a:r>
          </a:p>
          <a:p>
            <a:pPr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OPP – Office of Program Performance</a:t>
            </a:r>
          </a:p>
        </p:txBody>
      </p:sp>
    </p:spTree>
    <p:extLst>
      <p:ext uri="{BB962C8B-B14F-4D97-AF65-F5344CB8AC3E}">
        <p14:creationId xmlns:p14="http://schemas.microsoft.com/office/powerpoint/2010/main" xmlns="" val="55418242"/>
      </p:ext>
    </p:extLst>
  </p:cSld>
  <p:clrMapOvr>
    <a:masterClrMapping/>
  </p:clrMapOvr>
  <p:transition spd="slow" advClick="0" advTm="20000">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202"/>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Glenn Rawdon</a:t>
            </a:r>
          </a:p>
        </p:txBody>
      </p:sp>
      <p:sp>
        <p:nvSpPr>
          <p:cNvPr id="44034" name="Shape 203"/>
          <p:cNvSpPr txBox="1">
            <a:spLocks noGrp="1"/>
          </p:cNvSpPr>
          <p:nvPr>
            <p:ph type="body" idx="1"/>
          </p:nvPr>
        </p:nvSpPr>
        <p:spPr>
          <a:xfrm>
            <a:off x="457200" y="1600200"/>
            <a:ext cx="8229600" cy="4222750"/>
          </a:xfrm>
        </p:spPr>
        <p:txBody>
          <a:bodyPr>
            <a:spAutoFit/>
          </a:bodyPr>
          <a:lstStyle/>
          <a:p>
            <a:pPr eaLnBrk="1" hangingPunct="1">
              <a:spcAft>
                <a:spcPct val="0"/>
              </a:spcAft>
              <a:buClr>
                <a:srgbClr val="FFFFFF"/>
              </a:buClr>
              <a:buSzPct val="167000"/>
            </a:pPr>
            <a:r>
              <a:rPr lang="en-US" smtClean="0">
                <a:solidFill>
                  <a:srgbClr val="FFFFFF"/>
                </a:solidFill>
                <a:latin typeface="Trebuchet MS" pitchFamily="34" charset="0"/>
                <a:cs typeface="Arial" charset="0"/>
                <a:sym typeface="Trebuchet MS" pitchFamily="34" charset="0"/>
              </a:rPr>
              <a:t>Early force in the creation of the TIG grant program.</a:t>
            </a: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pPr>
            <a:r>
              <a:rPr lang="en-US" smtClean="0">
                <a:solidFill>
                  <a:srgbClr val="FFFFFF"/>
                </a:solidFill>
                <a:latin typeface="Trebuchet MS" pitchFamily="34" charset="0"/>
                <a:cs typeface="Arial" charset="0"/>
                <a:sym typeface="Trebuchet MS" pitchFamily="34" charset="0"/>
              </a:rPr>
              <a:t>Glenn in 1970:</a:t>
            </a: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pPr>
            <a:r>
              <a:rPr lang="en-US" smtClean="0">
                <a:solidFill>
                  <a:srgbClr val="FFFFFF"/>
                </a:solidFill>
                <a:latin typeface="Trebuchet MS" pitchFamily="34" charset="0"/>
                <a:cs typeface="Arial" charset="0"/>
                <a:sym typeface="Trebuchet MS" pitchFamily="34" charset="0"/>
              </a:rPr>
              <a:t>Has </a:t>
            </a:r>
            <a:r>
              <a:rPr lang="en-US" i="1" smtClean="0">
                <a:solidFill>
                  <a:srgbClr val="FFFFFF"/>
                </a:solidFill>
                <a:latin typeface="Trebuchet MS" pitchFamily="34" charset="0"/>
                <a:cs typeface="Arial" charset="0"/>
                <a:sym typeface="Trebuchet MS" pitchFamily="34" charset="0"/>
              </a:rPr>
              <a:t>X</a:t>
            </a:r>
            <a:r>
              <a:rPr lang="en-US" smtClean="0">
                <a:solidFill>
                  <a:srgbClr val="FFFFFF"/>
                </a:solidFill>
                <a:latin typeface="Trebuchet MS" pitchFamily="34" charset="0"/>
                <a:cs typeface="Arial" charset="0"/>
                <a:sym typeface="Trebuchet MS" pitchFamily="34" charset="0"/>
              </a:rPr>
              <a:t> thing been done before?  When in doubt, ask Glenn.</a:t>
            </a:r>
          </a:p>
        </p:txBody>
      </p:sp>
      <p:sp>
        <p:nvSpPr>
          <p:cNvPr id="44035" name="Shape 204"/>
          <p:cNvSpPr>
            <a:spLocks noChangeArrowheads="1"/>
          </p:cNvSpPr>
          <p:nvPr/>
        </p:nvSpPr>
        <p:spPr bwMode="auto">
          <a:xfrm>
            <a:off x="3657600" y="2438400"/>
            <a:ext cx="1422400" cy="2057400"/>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44036" name="Shape 205"/>
          <p:cNvSpPr>
            <a:spLocks noChangeArrowheads="1"/>
          </p:cNvSpPr>
          <p:nvPr/>
        </p:nvSpPr>
        <p:spPr bwMode="auto">
          <a:xfrm>
            <a:off x="5410200" y="2438400"/>
            <a:ext cx="1828800" cy="1981200"/>
          </a:xfrm>
          <a:prstGeom prst="rect">
            <a:avLst/>
          </a:prstGeom>
          <a:blipFill dpi="0" rotWithShape="1">
            <a:blip r:embed="rId4"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Tree>
    <p:extLst>
      <p:ext uri="{BB962C8B-B14F-4D97-AF65-F5344CB8AC3E}">
        <p14:creationId xmlns:p14="http://schemas.microsoft.com/office/powerpoint/2010/main" xmlns="" val="2977067795"/>
      </p:ext>
    </p:extLst>
  </p:cSld>
  <p:clrMapOvr>
    <a:masterClrMapping/>
  </p:clrMapOvr>
  <p:transition spd="slow" advClick="0" advTm="20000">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210"/>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Steve Gray</a:t>
            </a:r>
          </a:p>
        </p:txBody>
      </p:sp>
      <p:sp>
        <p:nvSpPr>
          <p:cNvPr id="46082" name="Shape 211"/>
          <p:cNvSpPr txBox="1">
            <a:spLocks noGrp="1"/>
          </p:cNvSpPr>
          <p:nvPr>
            <p:ph type="body" idx="1"/>
          </p:nvPr>
        </p:nvSpPr>
        <p:spPr>
          <a:xfrm>
            <a:off x="4765675" y="1600200"/>
            <a:ext cx="3921125" cy="4525963"/>
          </a:xfrm>
        </p:spPr>
        <p:txBody>
          <a:bodyPr>
            <a:spAutoFit/>
          </a:bodyPr>
          <a:lstStyle/>
          <a:p>
            <a:pPr eaLnBrk="1" hangingPunct="1">
              <a:spcAft>
                <a:spcPct val="0"/>
              </a:spcAft>
              <a:buClr>
                <a:srgbClr val="FFFFFF"/>
              </a:buClr>
              <a:buSzPct val="167000"/>
            </a:pPr>
            <a:r>
              <a:rPr lang="en-US" smtClean="0">
                <a:solidFill>
                  <a:srgbClr val="FFFFFF"/>
                </a:solidFill>
                <a:latin typeface="Trebuchet MS" pitchFamily="34" charset="0"/>
                <a:cs typeface="Arial" charset="0"/>
                <a:sym typeface="Trebuchet MS" pitchFamily="34" charset="0"/>
              </a:rPr>
              <a:t>-remember the open source computer lab?</a:t>
            </a:r>
          </a:p>
          <a:p>
            <a:pPr eaLnBrk="1" hangingPunct="1">
              <a:spcAft>
                <a:spcPct val="0"/>
              </a:spcAft>
              <a:buClr>
                <a:srgbClr val="FFFFFF"/>
              </a:buClr>
              <a:buSzPct val="167000"/>
            </a:pPr>
            <a:r>
              <a:rPr lang="en-US" smtClean="0">
                <a:solidFill>
                  <a:srgbClr val="FFFFFF"/>
                </a:solidFill>
                <a:latin typeface="Trebuchet MS" pitchFamily="34" charset="0"/>
                <a:cs typeface="Arial" charset="0"/>
                <a:sym typeface="Trebuchet MS" pitchFamily="34" charset="0"/>
              </a:rPr>
              <a:t>-early leader in LSNTAP</a:t>
            </a:r>
          </a:p>
          <a:p>
            <a:pPr eaLnBrk="1" hangingPunct="1">
              <a:spcAft>
                <a:spcPct val="0"/>
              </a:spcAft>
              <a:buClr>
                <a:srgbClr val="FFFFFF"/>
              </a:buClr>
              <a:buSzPct val="167000"/>
            </a:pPr>
            <a:r>
              <a:rPr lang="en-US" smtClean="0">
                <a:solidFill>
                  <a:srgbClr val="FFFFFF"/>
                </a:solidFill>
                <a:latin typeface="Trebuchet MS" pitchFamily="34" charset="0"/>
                <a:cs typeface="Arial" charset="0"/>
                <a:sym typeface="Trebuchet MS" pitchFamily="34" charset="0"/>
              </a:rPr>
              <a:t>-somewhere in Michigan now...</a:t>
            </a:r>
          </a:p>
        </p:txBody>
      </p:sp>
      <p:sp>
        <p:nvSpPr>
          <p:cNvPr id="46083" name="Shape 212"/>
          <p:cNvSpPr>
            <a:spLocks noChangeArrowheads="1"/>
          </p:cNvSpPr>
          <p:nvPr/>
        </p:nvSpPr>
        <p:spPr bwMode="auto">
          <a:xfrm>
            <a:off x="717550" y="1765300"/>
            <a:ext cx="2857500" cy="1428750"/>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46084" name="Shape 213"/>
          <p:cNvSpPr>
            <a:spLocks noChangeArrowheads="1"/>
          </p:cNvSpPr>
          <p:nvPr/>
        </p:nvSpPr>
        <p:spPr bwMode="auto">
          <a:xfrm>
            <a:off x="717550" y="3508375"/>
            <a:ext cx="3619500" cy="2209800"/>
          </a:xfrm>
          <a:prstGeom prst="rect">
            <a:avLst/>
          </a:prstGeom>
          <a:blipFill dpi="0" rotWithShape="1">
            <a:blip r:embed="rId4"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Tree>
    <p:extLst>
      <p:ext uri="{BB962C8B-B14F-4D97-AF65-F5344CB8AC3E}">
        <p14:creationId xmlns:p14="http://schemas.microsoft.com/office/powerpoint/2010/main" xmlns="" val="2354511146"/>
      </p:ext>
    </p:extLst>
  </p:cSld>
  <p:clrMapOvr>
    <a:masterClrMapping/>
  </p:clrMapOvr>
  <p:transition spd="slow" advClick="0" advTm="20000">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74"/>
          <p:cNvSpPr txBox="1">
            <a:spLocks noGrp="1"/>
          </p:cNvSpPr>
          <p:nvPr>
            <p:ph type="body" idx="1"/>
          </p:nvPr>
        </p:nvSpPr>
        <p:spPr>
          <a:xfrm rot="21479999">
            <a:off x="998538" y="5784850"/>
            <a:ext cx="5570537" cy="473075"/>
          </a:xfrm>
        </p:spPr>
        <p:txBody>
          <a:bodyPr>
            <a:spAutoFit/>
          </a:bodyPr>
          <a:lstStyle/>
          <a:p>
            <a:pPr eaLnBrk="1" hangingPunct="1">
              <a:spcBef>
                <a:spcPct val="0"/>
              </a:spcBef>
              <a:spcAft>
                <a:spcPct val="0"/>
              </a:spcAft>
              <a:buClr>
                <a:srgbClr val="FFFFFF"/>
              </a:buClr>
              <a:buSzPct val="167000"/>
              <a:buFontTx/>
              <a:buNone/>
            </a:pPr>
            <a:r>
              <a:rPr lang="en-US" smtClean="0">
                <a:solidFill>
                  <a:srgbClr val="FFFFFF"/>
                </a:solidFill>
                <a:latin typeface="Trebuchet MS" pitchFamily="34" charset="0"/>
                <a:cs typeface="Arial" charset="0"/>
                <a:sym typeface="Trebuchet MS" pitchFamily="34" charset="0"/>
              </a:rPr>
              <a:t>So who is who around here?</a:t>
            </a:r>
          </a:p>
        </p:txBody>
      </p:sp>
      <p:sp>
        <p:nvSpPr>
          <p:cNvPr id="11266" name="Shape 75"/>
          <p:cNvSpPr>
            <a:spLocks noChangeArrowheads="1"/>
          </p:cNvSpPr>
          <p:nvPr/>
        </p:nvSpPr>
        <p:spPr bwMode="auto">
          <a:xfrm>
            <a:off x="3371850" y="1704975"/>
            <a:ext cx="5214938" cy="3617913"/>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11267" name="Shape 76"/>
          <p:cNvSpPr txBox="1">
            <a:spLocks noChangeArrowheads="1"/>
          </p:cNvSpPr>
          <p:nvPr/>
        </p:nvSpPr>
        <p:spPr bwMode="auto">
          <a:xfrm>
            <a:off x="1162050" y="1852613"/>
            <a:ext cx="1889125" cy="3470275"/>
          </a:xfrm>
          <a:prstGeom prst="rect">
            <a:avLst/>
          </a:prstGeom>
          <a:noFill/>
          <a:ln w="9525">
            <a:noFill/>
            <a:miter lim="800000"/>
            <a:headEnd/>
            <a:tailEnd/>
          </a:ln>
        </p:spPr>
        <p:txBody>
          <a:bodyPr lIns="91425" tIns="91425" rIns="91425" bIns="91425">
            <a:spAutoFit/>
          </a:bodyPr>
          <a:lstStyle/>
          <a:p>
            <a:pPr fontAlgn="base">
              <a:spcBef>
                <a:spcPct val="0"/>
              </a:spcBef>
              <a:spcAft>
                <a:spcPct val="0"/>
              </a:spcAft>
            </a:pPr>
            <a:r>
              <a:rPr lang="en-US" sz="2400" b="1">
                <a:solidFill>
                  <a:srgbClr val="FFFFFF"/>
                </a:solidFill>
                <a:cs typeface="Arial" charset="0"/>
                <a:sym typeface="Arial" charset="0"/>
              </a:rPr>
              <a:t>TIGgers</a:t>
            </a:r>
          </a:p>
          <a:p>
            <a:pPr fontAlgn="base">
              <a:spcBef>
                <a:spcPct val="0"/>
              </a:spcBef>
              <a:spcAft>
                <a:spcPct val="0"/>
              </a:spcAft>
            </a:pPr>
            <a:r>
              <a:rPr lang="en-US" sz="2400" b="1">
                <a:solidFill>
                  <a:srgbClr val="FFFFFF"/>
                </a:solidFill>
                <a:cs typeface="Arial" charset="0"/>
                <a:sym typeface="Arial" charset="0"/>
              </a:rPr>
              <a:t>are:</a:t>
            </a:r>
          </a:p>
          <a:p>
            <a:pPr fontAlgn="base">
              <a:spcBef>
                <a:spcPct val="0"/>
              </a:spcBef>
              <a:spcAft>
                <a:spcPct val="0"/>
              </a:spcAft>
            </a:pPr>
            <a:endParaRPr lang="en-US" sz="1400">
              <a:solidFill>
                <a:srgbClr val="000000"/>
              </a:solidFill>
              <a:cs typeface="Arial" charset="0"/>
              <a:sym typeface="Arial" charset="0"/>
            </a:endParaRPr>
          </a:p>
          <a:p>
            <a:pPr fontAlgn="base">
              <a:spcBef>
                <a:spcPct val="0"/>
              </a:spcBef>
              <a:spcAft>
                <a:spcPct val="0"/>
              </a:spcAft>
            </a:pPr>
            <a:r>
              <a:rPr lang="en-US" sz="2400" b="1">
                <a:solidFill>
                  <a:srgbClr val="FFFFFF"/>
                </a:solidFill>
                <a:cs typeface="Arial" charset="0"/>
                <a:sym typeface="Arial" charset="0"/>
              </a:rPr>
              <a:t>Innovators.</a:t>
            </a:r>
          </a:p>
          <a:p>
            <a:pPr fontAlgn="base">
              <a:spcBef>
                <a:spcPct val="0"/>
              </a:spcBef>
              <a:spcAft>
                <a:spcPct val="0"/>
              </a:spcAft>
            </a:pPr>
            <a:endParaRPr lang="en-US" sz="1400">
              <a:solidFill>
                <a:srgbClr val="000000"/>
              </a:solidFill>
              <a:cs typeface="Arial" charset="0"/>
              <a:sym typeface="Arial" charset="0"/>
            </a:endParaRPr>
          </a:p>
          <a:p>
            <a:pPr fontAlgn="base">
              <a:spcBef>
                <a:spcPct val="0"/>
              </a:spcBef>
              <a:spcAft>
                <a:spcPct val="0"/>
              </a:spcAft>
            </a:pPr>
            <a:r>
              <a:rPr lang="en-US" sz="2400" b="1">
                <a:solidFill>
                  <a:srgbClr val="FFFFFF"/>
                </a:solidFill>
                <a:cs typeface="Arial" charset="0"/>
                <a:sym typeface="Arial" charset="0"/>
              </a:rPr>
              <a:t>Engines for change.</a:t>
            </a:r>
          </a:p>
          <a:p>
            <a:pPr fontAlgn="base">
              <a:spcBef>
                <a:spcPct val="0"/>
              </a:spcBef>
              <a:spcAft>
                <a:spcPct val="0"/>
              </a:spcAft>
            </a:pPr>
            <a:endParaRPr lang="en-US" sz="1400">
              <a:solidFill>
                <a:srgbClr val="000000"/>
              </a:solidFill>
              <a:cs typeface="Arial" charset="0"/>
              <a:sym typeface="Arial" charset="0"/>
            </a:endParaRPr>
          </a:p>
          <a:p>
            <a:pPr fontAlgn="base">
              <a:spcBef>
                <a:spcPct val="0"/>
              </a:spcBef>
              <a:spcAft>
                <a:spcPct val="0"/>
              </a:spcAft>
            </a:pPr>
            <a:r>
              <a:rPr lang="en-US" sz="2400" b="1">
                <a:solidFill>
                  <a:srgbClr val="FFFFFF"/>
                </a:solidFill>
                <a:cs typeface="Arial" charset="0"/>
                <a:sym typeface="Arial" charset="0"/>
              </a:rPr>
              <a:t>Adorable.</a:t>
            </a:r>
          </a:p>
        </p:txBody>
      </p:sp>
      <p:sp>
        <p:nvSpPr>
          <p:cNvPr id="11268" name="Shape 77"/>
          <p:cNvSpPr txBox="1">
            <a:spLocks noChangeArrowheads="1"/>
          </p:cNvSpPr>
          <p:nvPr/>
        </p:nvSpPr>
        <p:spPr bwMode="auto">
          <a:xfrm>
            <a:off x="3300413" y="5230813"/>
            <a:ext cx="5286375" cy="457200"/>
          </a:xfrm>
          <a:prstGeom prst="rect">
            <a:avLst/>
          </a:prstGeom>
          <a:noFill/>
          <a:ln w="9525">
            <a:noFill/>
            <a:miter lim="800000"/>
            <a:headEnd/>
            <a:tailEnd/>
          </a:ln>
        </p:spPr>
        <p:txBody>
          <a:bodyPr lIns="91425" tIns="91425" rIns="91425" bIns="91425">
            <a:spAutoFit/>
          </a:bodyPr>
          <a:lstStyle/>
          <a:p>
            <a:pPr fontAlgn="base">
              <a:spcBef>
                <a:spcPct val="0"/>
              </a:spcBef>
              <a:spcAft>
                <a:spcPct val="0"/>
              </a:spcAft>
            </a:pPr>
            <a:r>
              <a:rPr lang="en-US" sz="1000">
                <a:solidFill>
                  <a:srgbClr val="000000"/>
                </a:solidFill>
                <a:cs typeface="Arial" charset="0"/>
                <a:sym typeface="Arial" charset="0"/>
              </a:rPr>
              <a:t>photo by </a:t>
            </a:r>
            <a:r>
              <a:rPr lang="en-US" sz="1000" u="sng">
                <a:solidFill>
                  <a:srgbClr val="ECE47C"/>
                </a:solidFill>
                <a:cs typeface="Arial" charset="0"/>
                <a:sym typeface="Arial" charset="0"/>
                <a:hlinkClick r:id="rId4"/>
              </a:rPr>
              <a:t>Chris Watson</a:t>
            </a:r>
            <a:r>
              <a:rPr lang="en-US" sz="1000">
                <a:solidFill>
                  <a:srgbClr val="000000"/>
                </a:solidFill>
                <a:cs typeface="Arial" charset="0"/>
                <a:sym typeface="Arial" charset="0"/>
              </a:rPr>
              <a:t> from Louisville, United States</a:t>
            </a:r>
          </a:p>
        </p:txBody>
      </p:sp>
    </p:spTree>
    <p:extLst>
      <p:ext uri="{BB962C8B-B14F-4D97-AF65-F5344CB8AC3E}">
        <p14:creationId xmlns:p14="http://schemas.microsoft.com/office/powerpoint/2010/main" xmlns="" val="1345158769"/>
      </p:ext>
    </p:extLst>
  </p:cSld>
  <p:clrMapOvr>
    <a:masterClrMapping/>
  </p:clrMapOvr>
  <p:transition spd="slow" advClick="0" advTm="20000">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218"/>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YOU!</a:t>
            </a:r>
          </a:p>
        </p:txBody>
      </p:sp>
      <p:sp>
        <p:nvSpPr>
          <p:cNvPr id="219" name="Shape 219"/>
          <p:cNvSpPr txBox="1">
            <a:spLocks noGrp="1"/>
          </p:cNvSpPr>
          <p:nvPr>
            <p:ph type="body" idx="1"/>
          </p:nvPr>
        </p:nvSpPr>
        <p:spPr>
          <a:xfrm>
            <a:off x="457200" y="1447800"/>
            <a:ext cx="8229600" cy="4908550"/>
          </a:xfrm>
        </p:spPr>
        <p:txBody>
          <a:bodyPr>
            <a:spAutoFit/>
          </a:bodyPr>
          <a:lstStyle/>
          <a:p>
            <a:pPr marL="457200" indent="-419100" eaLnBrk="1" hangingPunct="1">
              <a:spcAft>
                <a:spcPct val="0"/>
              </a:spcAft>
              <a:buClr>
                <a:srgbClr val="FFFFFF"/>
              </a:buClr>
              <a:buSzPct val="167000"/>
              <a:buFontTx/>
              <a:buChar char="•"/>
            </a:pPr>
            <a:r>
              <a:rPr lang="en-US" smtClean="0">
                <a:solidFill>
                  <a:srgbClr val="FFFFFF"/>
                </a:solidFill>
                <a:latin typeface="Trebuchet MS" pitchFamily="34" charset="0"/>
                <a:cs typeface="Arial" charset="0"/>
                <a:sym typeface="Trebuchet MS" pitchFamily="34" charset="0"/>
              </a:rPr>
              <a:t>This is really a community.  </a:t>
            </a:r>
          </a:p>
          <a:p>
            <a:pPr marL="457200" indent="-419100"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marL="457200" indent="-419100" eaLnBrk="1" hangingPunct="1">
              <a:spcAft>
                <a:spcPct val="0"/>
              </a:spcAft>
              <a:buClr>
                <a:srgbClr val="FFFFFF"/>
              </a:buClr>
              <a:buSzPct val="167000"/>
              <a:buFontTx/>
              <a:buChar char="•"/>
            </a:pPr>
            <a:r>
              <a:rPr lang="en-US" smtClean="0">
                <a:solidFill>
                  <a:srgbClr val="FFFFFF"/>
                </a:solidFill>
                <a:latin typeface="Trebuchet MS" pitchFamily="34" charset="0"/>
                <a:cs typeface="Arial" charset="0"/>
                <a:sym typeface="Trebuchet MS" pitchFamily="34" charset="0"/>
              </a:rPr>
              <a:t>Meet someone new.</a:t>
            </a:r>
          </a:p>
          <a:p>
            <a:pPr marL="457200" indent="-419100"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marL="457200" indent="-419100" eaLnBrk="1" hangingPunct="1">
              <a:spcAft>
                <a:spcPct val="0"/>
              </a:spcAft>
              <a:buClr>
                <a:srgbClr val="FFFFFF"/>
              </a:buClr>
              <a:buSzPct val="167000"/>
              <a:buFontTx/>
              <a:buChar char="•"/>
            </a:pPr>
            <a:r>
              <a:rPr lang="en-US" smtClean="0">
                <a:solidFill>
                  <a:srgbClr val="FFFFFF"/>
                </a:solidFill>
                <a:latin typeface="Trebuchet MS" pitchFamily="34" charset="0"/>
                <a:cs typeface="Arial" charset="0"/>
                <a:sym typeface="Trebuchet MS" pitchFamily="34" charset="0"/>
              </a:rPr>
              <a:t>Be a partner on someone else's project.</a:t>
            </a:r>
          </a:p>
          <a:p>
            <a:pPr marL="457200" indent="-419100"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marL="457200" indent="-419100" eaLnBrk="1" hangingPunct="1">
              <a:spcAft>
                <a:spcPct val="0"/>
              </a:spcAft>
              <a:buClr>
                <a:srgbClr val="FFFFFF"/>
              </a:buClr>
              <a:buSzPct val="167000"/>
              <a:buFontTx/>
              <a:buChar char="•"/>
            </a:pPr>
            <a:r>
              <a:rPr lang="en-US" smtClean="0">
                <a:solidFill>
                  <a:srgbClr val="FFFFFF"/>
                </a:solidFill>
                <a:latin typeface="Trebuchet MS" pitchFamily="34" charset="0"/>
                <a:cs typeface="Arial" charset="0"/>
                <a:sym typeface="Trebuchet MS" pitchFamily="34" charset="0"/>
              </a:rPr>
              <a:t>Saving the world should be fun!</a:t>
            </a:r>
          </a:p>
          <a:p>
            <a:pPr marL="457200" indent="-419100"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marL="457200" indent="-419100" algn="r" eaLnBrk="1" hangingPunct="1">
              <a:spcAft>
                <a:spcPct val="0"/>
              </a:spcAft>
              <a:buClr>
                <a:srgbClr val="FFFFFF"/>
              </a:buClr>
              <a:buSzPct val="167000"/>
            </a:pPr>
            <a:r>
              <a:rPr lang="en-US" smtClean="0">
                <a:solidFill>
                  <a:srgbClr val="FFFFFF"/>
                </a:solidFill>
                <a:latin typeface="Trebuchet MS" pitchFamily="34" charset="0"/>
                <a:cs typeface="Arial" charset="0"/>
                <a:sym typeface="Trebuchet MS" pitchFamily="34" charset="0"/>
              </a:rPr>
              <a:t>Jeff Hogue - jhogue@LawNY.org</a:t>
            </a:r>
          </a:p>
        </p:txBody>
      </p:sp>
    </p:spTree>
    <p:extLst>
      <p:ext uri="{BB962C8B-B14F-4D97-AF65-F5344CB8AC3E}">
        <p14:creationId xmlns:p14="http://schemas.microsoft.com/office/powerpoint/2010/main" xmlns="" val="2538757152"/>
      </p:ext>
    </p:extLst>
  </p:cSld>
  <p:clrMapOvr>
    <a:masterClrMapping/>
  </p:clrMapOvr>
  <p:transition spd="slow" advClick="0" advTm="20000">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82"/>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TIG itself is a star</a:t>
            </a:r>
          </a:p>
        </p:txBody>
      </p:sp>
      <p:sp>
        <p:nvSpPr>
          <p:cNvPr id="13314" name="Shape 83"/>
          <p:cNvSpPr txBox="1">
            <a:spLocks noGrp="1"/>
          </p:cNvSpPr>
          <p:nvPr>
            <p:ph type="body" idx="1"/>
          </p:nvPr>
        </p:nvSpPr>
        <p:spPr>
          <a:xfrm>
            <a:off x="457200" y="1600200"/>
            <a:ext cx="8229600" cy="4525963"/>
          </a:xfrm>
        </p:spPr>
        <p:txBody>
          <a:bodyPr>
            <a:spAutoFit/>
          </a:bodyPr>
          <a:lstStyle/>
          <a:p>
            <a:pPr eaLnBrk="1" hangingPunct="1">
              <a:spcAft>
                <a:spcPct val="0"/>
              </a:spcAft>
              <a:buClr>
                <a:srgbClr val="FFFFFF"/>
              </a:buClr>
              <a:buSzPct val="167000"/>
            </a:pPr>
            <a:r>
              <a:rPr lang="en-US" smtClean="0">
                <a:solidFill>
                  <a:srgbClr val="FFFFFF"/>
                </a:solidFill>
                <a:latin typeface="Trebuchet MS" pitchFamily="34" charset="0"/>
                <a:cs typeface="Arial" charset="0"/>
                <a:sym typeface="Trebuchet MS" pitchFamily="34" charset="0"/>
              </a:rPr>
              <a:t>TIG project awardees and staff have dared to be innovative.</a:t>
            </a: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pPr>
            <a:r>
              <a:rPr lang="en-US" smtClean="0">
                <a:solidFill>
                  <a:srgbClr val="FFFFFF"/>
                </a:solidFill>
                <a:latin typeface="Trebuchet MS" pitchFamily="34" charset="0"/>
                <a:cs typeface="Arial" charset="0"/>
                <a:sym typeface="Trebuchet MS" pitchFamily="34" charset="0"/>
              </a:rPr>
              <a:t>TIG projects don't tend to fund stuff that should simply be in a program's budget.</a:t>
            </a: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pPr>
            <a:r>
              <a:rPr lang="en-US" smtClean="0">
                <a:solidFill>
                  <a:srgbClr val="FFFFFF"/>
                </a:solidFill>
                <a:latin typeface="Trebuchet MS" pitchFamily="34" charset="0"/>
                <a:cs typeface="Arial" charset="0"/>
                <a:sym typeface="Trebuchet MS" pitchFamily="34" charset="0"/>
              </a:rPr>
              <a:t>Great TIG projects dare to fail.  Like great leaders.</a:t>
            </a:r>
          </a:p>
        </p:txBody>
      </p:sp>
    </p:spTree>
    <p:extLst>
      <p:ext uri="{BB962C8B-B14F-4D97-AF65-F5344CB8AC3E}">
        <p14:creationId xmlns:p14="http://schemas.microsoft.com/office/powerpoint/2010/main" xmlns="" val="3513372638"/>
      </p:ext>
    </p:extLst>
  </p:cSld>
  <p:clrMapOvr>
    <a:masterClrMapping/>
  </p:clrMapOvr>
  <p:transition spd="slow" advClick="0" advTm="20000">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88"/>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Your co-attendees</a:t>
            </a:r>
          </a:p>
        </p:txBody>
      </p:sp>
      <p:sp>
        <p:nvSpPr>
          <p:cNvPr id="15362" name="Shape 89"/>
          <p:cNvSpPr txBox="1">
            <a:spLocks noGrp="1"/>
          </p:cNvSpPr>
          <p:nvPr>
            <p:ph type="body" idx="1"/>
          </p:nvPr>
        </p:nvSpPr>
        <p:spPr>
          <a:xfrm>
            <a:off x="1292225" y="1600200"/>
            <a:ext cx="4038600" cy="3806825"/>
          </a:xfrm>
        </p:spPr>
        <p:txBody>
          <a:bodyPr>
            <a:spAutoFit/>
          </a:bodyPr>
          <a:lstStyle/>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Here as:</a:t>
            </a:r>
          </a:p>
          <a:p>
            <a:pPr eaLnBrk="1" hangingPunct="1">
              <a:spcBef>
                <a:spcPts val="600"/>
              </a:spcBef>
              <a:buClr>
                <a:srgbClr val="FFFFFF"/>
              </a:buClr>
              <a:buSzPct val="167000"/>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pPr>
            <a:r>
              <a:rPr lang="en-US" sz="2400" smtClean="0">
                <a:solidFill>
                  <a:srgbClr val="FFFFFF"/>
                </a:solidFill>
                <a:latin typeface="Trebuchet MS" pitchFamily="34" charset="0"/>
                <a:cs typeface="Arial" charset="0"/>
                <a:sym typeface="Trebuchet MS" pitchFamily="34" charset="0"/>
              </a:rPr>
              <a:t>Net Admins, EDs, certified geeks, attorneys, LSC Staff, language access experts, vendor reps, national project leaders, courts, bar associations, and administrators.</a:t>
            </a:r>
          </a:p>
        </p:txBody>
      </p:sp>
      <p:sp>
        <p:nvSpPr>
          <p:cNvPr id="15363" name="Shape 90"/>
          <p:cNvSpPr txBox="1">
            <a:spLocks noGrp="1"/>
          </p:cNvSpPr>
          <p:nvPr>
            <p:ph type="body" idx="2"/>
          </p:nvPr>
        </p:nvSpPr>
        <p:spPr>
          <a:xfrm>
            <a:off x="5541963" y="1600200"/>
            <a:ext cx="3144837" cy="3079750"/>
          </a:xfrm>
        </p:spPr>
        <p:txBody>
          <a:bodyPr>
            <a:spAutoFit/>
          </a:bodyPr>
          <a:lstStyle/>
          <a:p>
            <a:pPr eaLnBrk="1" hangingPunct="1">
              <a:spcBef>
                <a:spcPts val="600"/>
              </a:spcBef>
              <a:buClr>
                <a:srgbClr val="FFFFFF"/>
              </a:buClr>
              <a:buSzPct val="167000"/>
            </a:pPr>
            <a:endParaRPr lang="en-US" smtClean="0">
              <a:solidFill>
                <a:srgbClr val="FFFFFF"/>
              </a:solidFill>
              <a:latin typeface="Trebuchet MS" pitchFamily="34" charset="0"/>
              <a:cs typeface="Arial" charset="0"/>
              <a:sym typeface="Trebuchet MS" pitchFamily="34" charset="0"/>
            </a:endParaRPr>
          </a:p>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From:</a:t>
            </a:r>
          </a:p>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from Guam, the Virgin Islands, P.R., and all 50 states.</a:t>
            </a:r>
          </a:p>
        </p:txBody>
      </p:sp>
    </p:spTree>
    <p:extLst>
      <p:ext uri="{BB962C8B-B14F-4D97-AF65-F5344CB8AC3E}">
        <p14:creationId xmlns:p14="http://schemas.microsoft.com/office/powerpoint/2010/main" xmlns="" val="3542914546"/>
      </p:ext>
    </p:extLst>
  </p:cSld>
  <p:clrMapOvr>
    <a:masterClrMapping/>
  </p:clrMapOvr>
  <p:transition spd="slow" advClick="0" advTm="20000">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95"/>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History</a:t>
            </a:r>
          </a:p>
        </p:txBody>
      </p:sp>
      <p:sp>
        <p:nvSpPr>
          <p:cNvPr id="17410" name="Shape 96"/>
          <p:cNvSpPr txBox="1">
            <a:spLocks noGrp="1"/>
          </p:cNvSpPr>
          <p:nvPr>
            <p:ph type="body" idx="1"/>
          </p:nvPr>
        </p:nvSpPr>
        <p:spPr>
          <a:xfrm>
            <a:off x="457200" y="1600200"/>
            <a:ext cx="4038600" cy="4525963"/>
          </a:xfrm>
        </p:spPr>
        <p:txBody>
          <a:bodyPr>
            <a:spAutoFit/>
          </a:bodyPr>
          <a:lstStyle/>
          <a:p>
            <a:pPr marL="457200" indent="-419100" eaLnBrk="1" hangingPunct="1">
              <a:spcBef>
                <a:spcPts val="600"/>
              </a:spcBef>
              <a:buClr>
                <a:srgbClr val="FFFFFF"/>
              </a:buClr>
              <a:buSzPct val="167000"/>
              <a:buFontTx/>
              <a:buChar char="•"/>
            </a:pPr>
            <a:r>
              <a:rPr lang="en-US" smtClean="0">
                <a:solidFill>
                  <a:srgbClr val="FFFFFF"/>
                </a:solidFill>
                <a:latin typeface="Trebuchet MS" pitchFamily="34" charset="0"/>
                <a:cs typeface="Arial" charset="0"/>
                <a:sym typeface="Trebuchet MS" pitchFamily="34" charset="0"/>
              </a:rPr>
              <a:t>The first TIGs were in 2001.</a:t>
            </a:r>
          </a:p>
          <a:p>
            <a:pPr marL="457200" indent="-419100" eaLnBrk="1" hangingPunct="1">
              <a:spcBef>
                <a:spcPts val="600"/>
              </a:spcBef>
              <a:buClr>
                <a:srgbClr val="FFFFFF"/>
              </a:buClr>
              <a:buSzPct val="167000"/>
              <a:buFontTx/>
              <a:buChar char="•"/>
            </a:pPr>
            <a:r>
              <a:rPr lang="en-US" smtClean="0">
                <a:solidFill>
                  <a:srgbClr val="FFFFFF"/>
                </a:solidFill>
                <a:latin typeface="Trebuchet MS" pitchFamily="34" charset="0"/>
                <a:cs typeface="Arial" charset="0"/>
                <a:sym typeface="Trebuchet MS" pitchFamily="34" charset="0"/>
              </a:rPr>
              <a:t>Some of us go back that far!</a:t>
            </a:r>
          </a:p>
          <a:p>
            <a:pPr marL="457200" indent="-419100" eaLnBrk="1" hangingPunct="1">
              <a:spcBef>
                <a:spcPts val="600"/>
              </a:spcBef>
              <a:buClr>
                <a:srgbClr val="FFFFFF"/>
              </a:buClr>
              <a:buSzPct val="167000"/>
              <a:buFontTx/>
              <a:buChar char="•"/>
            </a:pPr>
            <a:r>
              <a:rPr lang="en-US" smtClean="0">
                <a:solidFill>
                  <a:srgbClr val="FFFFFF"/>
                </a:solidFill>
                <a:latin typeface="Trebuchet MS" pitchFamily="34" charset="0"/>
                <a:cs typeface="Arial" charset="0"/>
                <a:sym typeface="Trebuchet MS" pitchFamily="34" charset="0"/>
              </a:rPr>
              <a:t>We have collaborated in and out of TIGs ----&gt;</a:t>
            </a:r>
          </a:p>
        </p:txBody>
      </p:sp>
      <p:sp>
        <p:nvSpPr>
          <p:cNvPr id="97" name="Shape 97"/>
          <p:cNvSpPr txBox="1">
            <a:spLocks noGrp="1"/>
          </p:cNvSpPr>
          <p:nvPr>
            <p:ph type="body" idx="2"/>
          </p:nvPr>
        </p:nvSpPr>
        <p:spPr>
          <a:xfrm>
            <a:off x="4648200" y="1600200"/>
            <a:ext cx="4038600" cy="3838575"/>
          </a:xfrm>
          <a:solidFill>
            <a:srgbClr val="000000"/>
          </a:solidFill>
        </p:spPr>
        <p:txBody>
          <a:bodyPr>
            <a:spAutoFit/>
          </a:bodyPr>
          <a:lstStyle/>
          <a:p>
            <a:pPr marL="457200" indent="-381000" eaLnBrk="1" hangingPunct="1">
              <a:spcBef>
                <a:spcPts val="600"/>
              </a:spcBef>
              <a:buClr>
                <a:srgbClr val="FFFFFF"/>
              </a:buClr>
              <a:buSzPct val="167000"/>
              <a:buFontTx/>
              <a:buChar char="•"/>
            </a:pPr>
            <a:r>
              <a:rPr lang="en-US" sz="2400" smtClean="0">
                <a:solidFill>
                  <a:srgbClr val="FFFFFF"/>
                </a:solidFill>
                <a:latin typeface="Trebuchet MS" pitchFamily="34" charset="0"/>
                <a:cs typeface="Arial" charset="0"/>
                <a:sym typeface="Trebuchet MS" pitchFamily="34" charset="0"/>
              </a:rPr>
              <a:t>TIG projects</a:t>
            </a:r>
          </a:p>
          <a:p>
            <a:pPr marL="457200" indent="-381000"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marL="457200" indent="-381000" eaLnBrk="1" hangingPunct="1">
              <a:spcBef>
                <a:spcPts val="600"/>
              </a:spcBef>
              <a:buClr>
                <a:srgbClr val="FFFFFF"/>
              </a:buClr>
              <a:buSzPct val="167000"/>
              <a:buFontTx/>
              <a:buChar char="•"/>
            </a:pPr>
            <a:r>
              <a:rPr lang="en-US" sz="2400" smtClean="0">
                <a:solidFill>
                  <a:srgbClr val="FFFFFF"/>
                </a:solidFill>
                <a:latin typeface="Trebuchet MS" pitchFamily="34" charset="0"/>
                <a:cs typeface="Arial" charset="0"/>
                <a:sym typeface="Trebuchet MS" pitchFamily="34" charset="0"/>
              </a:rPr>
              <a:t>National projects </a:t>
            </a:r>
          </a:p>
          <a:p>
            <a:pPr marL="457200" indent="-381000"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marL="457200" indent="-381000" eaLnBrk="1" hangingPunct="1">
              <a:spcBef>
                <a:spcPts val="600"/>
              </a:spcBef>
              <a:buClr>
                <a:srgbClr val="FFFFFF"/>
              </a:buClr>
              <a:buSzPct val="167000"/>
              <a:buFontTx/>
              <a:buChar char="•"/>
            </a:pPr>
            <a:r>
              <a:rPr lang="en-US" sz="2400" smtClean="0">
                <a:solidFill>
                  <a:srgbClr val="FFFFFF"/>
                </a:solidFill>
                <a:latin typeface="Trebuchet MS" pitchFamily="34" charset="0"/>
                <a:cs typeface="Arial" charset="0"/>
                <a:sym typeface="Trebuchet MS" pitchFamily="34" charset="0"/>
              </a:rPr>
              <a:t>LSTech</a:t>
            </a:r>
          </a:p>
          <a:p>
            <a:pPr marL="457200" indent="-381000" eaLnBrk="1" hangingPunct="1">
              <a:spcBef>
                <a:spcPts val="600"/>
              </a:spcBef>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marL="457200" indent="-381000" eaLnBrk="1" hangingPunct="1">
              <a:spcBef>
                <a:spcPts val="600"/>
              </a:spcBef>
              <a:buClr>
                <a:srgbClr val="FFFFFF"/>
              </a:buClr>
              <a:buSzPct val="167000"/>
              <a:buFontTx/>
              <a:buChar char="•"/>
            </a:pPr>
            <a:r>
              <a:rPr lang="en-US" sz="2400" smtClean="0">
                <a:solidFill>
                  <a:srgbClr val="FFFFFF"/>
                </a:solidFill>
                <a:latin typeface="Trebuchet MS" pitchFamily="34" charset="0"/>
                <a:cs typeface="Arial" charset="0"/>
                <a:sym typeface="Trebuchet MS" pitchFamily="34" charset="0"/>
              </a:rPr>
              <a:t>Ad hoc consulting (informal)</a:t>
            </a:r>
          </a:p>
        </p:txBody>
      </p:sp>
    </p:spTree>
    <p:extLst>
      <p:ext uri="{BB962C8B-B14F-4D97-AF65-F5344CB8AC3E}">
        <p14:creationId xmlns:p14="http://schemas.microsoft.com/office/powerpoint/2010/main" xmlns="" val="3121539821"/>
      </p:ext>
    </p:extLst>
  </p:cSld>
  <p:clrMapOvr>
    <a:masterClrMapping/>
  </p:clrMapOvr>
  <p:transition spd="slow" advClick="0" advTm="20000">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102"/>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The Mainers</a:t>
            </a:r>
          </a:p>
        </p:txBody>
      </p:sp>
      <p:sp>
        <p:nvSpPr>
          <p:cNvPr id="19458" name="Shape 103"/>
          <p:cNvSpPr txBox="1">
            <a:spLocks noGrp="1"/>
          </p:cNvSpPr>
          <p:nvPr>
            <p:ph type="body" idx="1"/>
          </p:nvPr>
        </p:nvSpPr>
        <p:spPr>
          <a:xfrm>
            <a:off x="457200" y="1600200"/>
            <a:ext cx="4038600" cy="4146550"/>
          </a:xfrm>
        </p:spPr>
        <p:txBody>
          <a:bodyPr>
            <a:spAutoFit/>
          </a:bodyPr>
          <a:lstStyle/>
          <a:p>
            <a:pPr eaLnBrk="1" hangingPunct="1">
              <a:spcBef>
                <a:spcPts val="600"/>
              </a:spcBef>
              <a:buClr>
                <a:srgbClr val="FFFFFF"/>
              </a:buClr>
              <a:buSzPct val="167000"/>
            </a:pPr>
            <a:r>
              <a:rPr lang="en-US" sz="2000" smtClean="0">
                <a:solidFill>
                  <a:srgbClr val="FFFFFF"/>
                </a:solidFill>
                <a:latin typeface="Trebuchet MS" pitchFamily="34" charset="0"/>
                <a:cs typeface="Arial" charset="0"/>
                <a:sym typeface="Trebuchet MS" pitchFamily="34" charset="0"/>
              </a:rPr>
              <a:t>- Plenty of innovative techies saw the lunar landing. </a:t>
            </a:r>
          </a:p>
          <a:p>
            <a:pPr eaLnBrk="1" hangingPunct="1">
              <a:spcBef>
                <a:spcPts val="600"/>
              </a:spcBef>
              <a:buClr>
                <a:srgbClr val="FFFFFF"/>
              </a:buClr>
              <a:buSzPct val="167000"/>
            </a:pPr>
            <a:r>
              <a:rPr lang="en-US" sz="2000" smtClean="0">
                <a:solidFill>
                  <a:srgbClr val="FFFFFF"/>
                </a:solidFill>
                <a:latin typeface="Trebuchet MS" pitchFamily="34" charset="0"/>
                <a:cs typeface="Arial" charset="0"/>
                <a:sym typeface="Trebuchet MS" pitchFamily="34" charset="0"/>
              </a:rPr>
              <a:t>- Wicked independent.</a:t>
            </a:r>
          </a:p>
          <a:p>
            <a:pPr eaLnBrk="1" hangingPunct="1">
              <a:spcBef>
                <a:spcPts val="600"/>
              </a:spcBef>
              <a:buClr>
                <a:srgbClr val="000000"/>
              </a:buClr>
              <a:buSzPct val="61000"/>
            </a:pPr>
            <a:r>
              <a:rPr lang="en-US" sz="2000" smtClean="0">
                <a:solidFill>
                  <a:srgbClr val="FFFFFF"/>
                </a:solidFill>
                <a:latin typeface="Trebuchet MS" pitchFamily="34" charset="0"/>
                <a:cs typeface="Arial" charset="0"/>
                <a:sym typeface="Trebuchet MS" pitchFamily="34" charset="0"/>
              </a:rPr>
              <a:t>- PTLA had a statewide website before they were cool</a:t>
            </a:r>
          </a:p>
          <a:p>
            <a:pPr eaLnBrk="1" hangingPunct="1">
              <a:spcBef>
                <a:spcPts val="600"/>
              </a:spcBef>
              <a:buClr>
                <a:srgbClr val="000000"/>
              </a:buClr>
              <a:buSzPct val="61000"/>
            </a:pPr>
            <a:r>
              <a:rPr lang="en-US" sz="2000" smtClean="0">
                <a:solidFill>
                  <a:srgbClr val="FFFFFF"/>
                </a:solidFill>
                <a:latin typeface="Trebuchet MS" pitchFamily="34" charset="0"/>
                <a:cs typeface="Arial" charset="0"/>
                <a:sym typeface="Trebuchet MS" pitchFamily="34" charset="0"/>
              </a:rPr>
              <a:t>- likely to tried a home-brewed solution</a:t>
            </a:r>
          </a:p>
          <a:p>
            <a:pPr eaLnBrk="1" hangingPunct="1">
              <a:spcBef>
                <a:spcPts val="600"/>
              </a:spcBef>
              <a:buClr>
                <a:srgbClr val="000000"/>
              </a:buClr>
              <a:buSzPct val="61000"/>
            </a:pPr>
            <a:r>
              <a:rPr lang="en-US" sz="2000" smtClean="0">
                <a:solidFill>
                  <a:srgbClr val="FFFFFF"/>
                </a:solidFill>
                <a:latin typeface="Trebuchet MS" pitchFamily="34" charset="0"/>
                <a:cs typeface="Arial" charset="0"/>
                <a:sym typeface="Trebuchet MS" pitchFamily="34" charset="0"/>
              </a:rPr>
              <a:t>- created a state-wide provider network infrastructure,  shared tech with other programs in Maine (Giant Citrix framework)</a:t>
            </a:r>
          </a:p>
        </p:txBody>
      </p:sp>
      <p:sp>
        <p:nvSpPr>
          <p:cNvPr id="19459" name="Shape 104"/>
          <p:cNvSpPr txBox="1">
            <a:spLocks noGrp="1"/>
          </p:cNvSpPr>
          <p:nvPr>
            <p:ph type="body" idx="2"/>
          </p:nvPr>
        </p:nvSpPr>
        <p:spPr>
          <a:xfrm>
            <a:off x="4751388" y="5018088"/>
            <a:ext cx="4038600" cy="573087"/>
          </a:xfrm>
        </p:spPr>
        <p:txBody>
          <a:bodyPr>
            <a:spAutoFit/>
          </a:bodyPr>
          <a:lstStyle/>
          <a:p>
            <a:pPr eaLnBrk="1" hangingPunct="1">
              <a:spcBef>
                <a:spcPts val="600"/>
              </a:spcBef>
              <a:buClr>
                <a:srgbClr val="FFFFFF"/>
              </a:buClr>
              <a:buSzPct val="167000"/>
            </a:pPr>
            <a:r>
              <a:rPr lang="en-US" smtClean="0">
                <a:solidFill>
                  <a:srgbClr val="FFFFFF"/>
                </a:solidFill>
                <a:latin typeface="Trebuchet MS" pitchFamily="34" charset="0"/>
                <a:cs typeface="Arial" charset="0"/>
                <a:sym typeface="Trebuchet MS" pitchFamily="34" charset="0"/>
              </a:rPr>
              <a:t>PTLA stops for blueberries!</a:t>
            </a:r>
          </a:p>
        </p:txBody>
      </p:sp>
      <p:sp>
        <p:nvSpPr>
          <p:cNvPr id="19460" name="Shape 105"/>
          <p:cNvSpPr>
            <a:spLocks noChangeArrowheads="1"/>
          </p:cNvSpPr>
          <p:nvPr/>
        </p:nvSpPr>
        <p:spPr bwMode="auto">
          <a:xfrm>
            <a:off x="5294313" y="1890713"/>
            <a:ext cx="2954337" cy="2528887"/>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Tree>
    <p:extLst>
      <p:ext uri="{BB962C8B-B14F-4D97-AF65-F5344CB8AC3E}">
        <p14:creationId xmlns:p14="http://schemas.microsoft.com/office/powerpoint/2010/main" xmlns="" val="3140257046"/>
      </p:ext>
    </p:extLst>
  </p:cSld>
  <p:clrMapOvr>
    <a:masterClrMapping/>
  </p:clrMapOvr>
  <p:transition spd="slow" advClick="0" advTm="20000">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10"/>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LawHelpInteractive.org</a:t>
            </a:r>
          </a:p>
        </p:txBody>
      </p:sp>
      <p:sp>
        <p:nvSpPr>
          <p:cNvPr id="111" name="Shape 111"/>
          <p:cNvSpPr txBox="1">
            <a:spLocks noGrp="1"/>
          </p:cNvSpPr>
          <p:nvPr>
            <p:ph type="body" idx="1"/>
          </p:nvPr>
        </p:nvSpPr>
        <p:spPr>
          <a:xfrm>
            <a:off x="457200" y="1484313"/>
            <a:ext cx="8229600" cy="4525962"/>
          </a:xfrm>
        </p:spPr>
        <p:txBody>
          <a:bodyPr>
            <a:spAutoFit/>
          </a:bodyPr>
          <a:lstStyle/>
          <a:p>
            <a:pPr eaLnBrk="1" fontAlgn="auto" hangingPunct="1">
              <a:buClr>
                <a:schemeClr val="lt2"/>
              </a:buClr>
              <a:buSzPct val="166666"/>
              <a:buFont typeface="Arial"/>
              <a:buNone/>
              <a:defRPr/>
            </a:pPr>
            <a:r>
              <a:rPr lang="en"/>
              <a:t>Managed by Pro Bono Net, LHI serves up:</a:t>
            </a:r>
          </a:p>
          <a:p>
            <a:pPr eaLnBrk="1" fontAlgn="auto" hangingPunct="1">
              <a:buClr>
                <a:schemeClr val="lt2"/>
              </a:buClr>
              <a:buSzPct val="166666"/>
              <a:buFont typeface="Arial"/>
              <a:buChar char="•"/>
              <a:defRPr/>
            </a:pPr>
            <a:endParaRPr/>
          </a:p>
          <a:p>
            <a:pPr marL="457200" indent="-419100" eaLnBrk="1" fontAlgn="auto" hangingPunct="1">
              <a:buClr>
                <a:schemeClr val="lt2"/>
              </a:buClr>
              <a:buSzPct val="166666"/>
              <a:buFont typeface="Arial"/>
              <a:buChar char="•"/>
              <a:defRPr/>
            </a:pPr>
            <a:r>
              <a:rPr lang="en"/>
              <a:t>HotDocs forms for consumers, clients, internal workers and pro bono volunteers</a:t>
            </a:r>
          </a:p>
          <a:p>
            <a:pPr marL="457200" indent="-419100" eaLnBrk="1" fontAlgn="auto" hangingPunct="1">
              <a:buClr>
                <a:schemeClr val="lt2"/>
              </a:buClr>
              <a:buSzPct val="166666"/>
              <a:buFont typeface="Arial"/>
              <a:buChar char="•"/>
              <a:defRPr/>
            </a:pPr>
            <a:r>
              <a:rPr lang="en"/>
              <a:t>A2J Author interviews, which sometimes populate HotDocs forms</a:t>
            </a:r>
          </a:p>
          <a:p>
            <a:pPr marL="457200" indent="-419100" eaLnBrk="1" fontAlgn="auto" hangingPunct="1">
              <a:buClr>
                <a:schemeClr val="lt2"/>
              </a:buClr>
              <a:buSzPct val="166666"/>
              <a:buFont typeface="Arial"/>
              <a:buChar char="•"/>
              <a:defRPr/>
            </a:pPr>
            <a:r>
              <a:rPr lang="en"/>
              <a:t>Available at no per-program cost to all LSC-funded orgs</a:t>
            </a:r>
          </a:p>
        </p:txBody>
      </p:sp>
    </p:spTree>
    <p:extLst>
      <p:ext uri="{BB962C8B-B14F-4D97-AF65-F5344CB8AC3E}">
        <p14:creationId xmlns:p14="http://schemas.microsoft.com/office/powerpoint/2010/main" xmlns="" val="1922035637"/>
      </p:ext>
    </p:extLst>
  </p:cSld>
  <p:clrMapOvr>
    <a:masterClrMapping/>
  </p:clrMapOvr>
  <p:transition spd="slow" advClick="0" advTm="20000">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116"/>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ECE47C"/>
                </a:solidFill>
                <a:latin typeface="Trebuchet MS" pitchFamily="34" charset="0"/>
                <a:cs typeface="Arial" charset="0"/>
                <a:sym typeface="Trebuchet MS" pitchFamily="34" charset="0"/>
              </a:rPr>
              <a:t>Vince Morris - Arkansas</a:t>
            </a:r>
          </a:p>
        </p:txBody>
      </p:sp>
      <p:sp>
        <p:nvSpPr>
          <p:cNvPr id="23554" name="Shape 117"/>
          <p:cNvSpPr txBox="1">
            <a:spLocks noGrp="1"/>
          </p:cNvSpPr>
          <p:nvPr>
            <p:ph type="body" idx="1"/>
          </p:nvPr>
        </p:nvSpPr>
        <p:spPr>
          <a:xfrm>
            <a:off x="336550" y="1428750"/>
            <a:ext cx="4076700" cy="4525963"/>
          </a:xfrm>
        </p:spPr>
        <p:txBody>
          <a:bodyPr>
            <a:spAutoFit/>
          </a:bodyPr>
          <a:lstStyle/>
          <a:p>
            <a:pPr eaLnBrk="1" hangingPunct="1">
              <a:spcAft>
                <a:spcPct val="0"/>
              </a:spcAft>
              <a:buClr>
                <a:srgbClr val="FFFFFF"/>
              </a:buClr>
              <a:buSzPct val="167000"/>
            </a:pPr>
            <a:r>
              <a:rPr lang="en-US" sz="1800" smtClean="0">
                <a:solidFill>
                  <a:srgbClr val="FFFFFF"/>
                </a:solidFill>
                <a:latin typeface="Trebuchet MS" pitchFamily="34" charset="0"/>
                <a:cs typeface="Arial" charset="0"/>
                <a:sym typeface="Trebuchet MS" pitchFamily="34" charset="0"/>
              </a:rPr>
              <a:t>Arkansas Legal Services Partnership</a:t>
            </a:r>
          </a:p>
          <a:p>
            <a:pPr eaLnBrk="1" hangingPunct="1">
              <a:spcAft>
                <a:spcPct val="0"/>
              </a:spcAft>
              <a:buClr>
                <a:srgbClr val="FFFFFF"/>
              </a:buClr>
              <a:buSzPct val="167000"/>
            </a:pPr>
            <a:r>
              <a:rPr lang="en-US" sz="1800" smtClean="0">
                <a:solidFill>
                  <a:srgbClr val="FFFFFF"/>
                </a:solidFill>
                <a:latin typeface="Trebuchet MS" pitchFamily="34" charset="0"/>
                <a:cs typeface="Arial" charset="0"/>
                <a:sym typeface="Trebuchet MS" pitchFamily="34" charset="0"/>
              </a:rPr>
              <a:t>Arkansas Pro Bono Partnership</a:t>
            </a: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000000"/>
              </a:buClr>
              <a:buSzPct val="79000"/>
            </a:pPr>
            <a:r>
              <a:rPr lang="en-US" sz="1400" smtClean="0">
                <a:solidFill>
                  <a:srgbClr val="FFFFFF"/>
                </a:solidFill>
                <a:latin typeface="Trebuchet MS" pitchFamily="34" charset="0"/>
                <a:cs typeface="Arial" charset="0"/>
                <a:sym typeface="Trebuchet MS" pitchFamily="34" charset="0"/>
              </a:rPr>
              <a:t>Lots of TIG experience</a:t>
            </a:r>
          </a:p>
          <a:p>
            <a:pPr eaLnBrk="1" hangingPunct="1">
              <a:spcAft>
                <a:spcPct val="0"/>
              </a:spcAft>
              <a:buClr>
                <a:srgbClr val="000000"/>
              </a:buClr>
              <a:buSzPct val="79000"/>
            </a:pPr>
            <a:r>
              <a:rPr lang="en-US" sz="1400" smtClean="0">
                <a:solidFill>
                  <a:srgbClr val="FFFFFF"/>
                </a:solidFill>
                <a:latin typeface="Trebuchet MS" pitchFamily="34" charset="0"/>
                <a:cs typeface="Arial" charset="0"/>
                <a:sym typeface="Trebuchet MS" pitchFamily="34" charset="0"/>
              </a:rPr>
              <a:t>Doc assembly/ A2J expert</a:t>
            </a:r>
          </a:p>
          <a:p>
            <a:pPr eaLnBrk="1" hangingPunct="1">
              <a:spcAft>
                <a:spcPct val="0"/>
              </a:spcAft>
              <a:buClr>
                <a:srgbClr val="000000"/>
              </a:buClr>
              <a:buSzPct val="79000"/>
            </a:pPr>
            <a:r>
              <a:rPr lang="en-US" sz="1400" smtClean="0">
                <a:solidFill>
                  <a:srgbClr val="FFFFFF"/>
                </a:solidFill>
                <a:latin typeface="Trebuchet MS" pitchFamily="34" charset="0"/>
                <a:cs typeface="Arial" charset="0"/>
                <a:sym typeface="Trebuchet MS" pitchFamily="34" charset="0"/>
              </a:rPr>
              <a:t>Helped with national vet website</a:t>
            </a:r>
          </a:p>
          <a:p>
            <a:pPr eaLnBrk="1" hangingPunct="1">
              <a:spcAft>
                <a:spcPct val="0"/>
              </a:spcAft>
              <a:buClr>
                <a:srgbClr val="000000"/>
              </a:buClr>
              <a:buSzPct val="79000"/>
            </a:pPr>
            <a:r>
              <a:rPr lang="en-US" sz="1400" smtClean="0">
                <a:solidFill>
                  <a:srgbClr val="FFFFFF"/>
                </a:solidFill>
                <a:latin typeface="Trebuchet MS" pitchFamily="34" charset="0"/>
                <a:cs typeface="Arial" charset="0"/>
                <a:sym typeface="Trebuchet MS" pitchFamily="34" charset="0"/>
              </a:rPr>
              <a:t>Helped with sharelaw.org</a:t>
            </a: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000000"/>
              </a:buClr>
              <a:buSzPct val="79000"/>
            </a:pPr>
            <a:r>
              <a:rPr lang="en-US" sz="1400" smtClean="0">
                <a:solidFill>
                  <a:srgbClr val="FFFFFF"/>
                </a:solidFill>
                <a:latin typeface="Trebuchet MS" pitchFamily="34" charset="0"/>
                <a:cs typeface="Arial" charset="0"/>
                <a:sym typeface="Trebuchet MS" pitchFamily="34" charset="0"/>
              </a:rPr>
              <a:t>Talk him about managing tech projects within the legal aid community... </a:t>
            </a: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000000"/>
              </a:buClr>
              <a:buSzPct val="79000"/>
            </a:pPr>
            <a:r>
              <a:rPr lang="en-US" sz="1400" smtClean="0">
                <a:solidFill>
                  <a:srgbClr val="FFFFFF"/>
                </a:solidFill>
                <a:latin typeface="Trebuchet MS" pitchFamily="34" charset="0"/>
                <a:cs typeface="Arial" charset="0"/>
                <a:sym typeface="Trebuchet MS" pitchFamily="34" charset="0"/>
              </a:rPr>
              <a:t>Or if you have access to a time machine to take him to 1972</a:t>
            </a: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a:p>
            <a:pPr eaLnBrk="1" hangingPunct="1">
              <a:spcAft>
                <a:spcPct val="0"/>
              </a:spcAft>
              <a:buClr>
                <a:srgbClr val="FFFFFF"/>
              </a:buClr>
              <a:buSzPct val="167000"/>
              <a:buFontTx/>
              <a:buChar char="•"/>
            </a:pPr>
            <a:endParaRPr lang="en-US" smtClean="0">
              <a:solidFill>
                <a:srgbClr val="FFFFFF"/>
              </a:solidFill>
              <a:latin typeface="Trebuchet MS" pitchFamily="34" charset="0"/>
              <a:cs typeface="Arial" charset="0"/>
              <a:sym typeface="Trebuchet MS" pitchFamily="34" charset="0"/>
            </a:endParaRPr>
          </a:p>
        </p:txBody>
      </p:sp>
      <p:sp>
        <p:nvSpPr>
          <p:cNvPr id="23555" name="Shape 118"/>
          <p:cNvSpPr txBox="1">
            <a:spLocks noChangeArrowheads="1"/>
          </p:cNvSpPr>
          <p:nvPr/>
        </p:nvSpPr>
        <p:spPr bwMode="auto">
          <a:xfrm>
            <a:off x="4519613" y="4953000"/>
            <a:ext cx="3040062" cy="923925"/>
          </a:xfrm>
          <a:prstGeom prst="rect">
            <a:avLst/>
          </a:prstGeom>
          <a:noFill/>
          <a:ln w="9525">
            <a:noFill/>
            <a:miter lim="800000"/>
            <a:headEnd/>
            <a:tailEnd/>
          </a:ln>
        </p:spPr>
        <p:txBody>
          <a:bodyPr lIns="91425" tIns="91425" rIns="91425" bIns="91425">
            <a:spAutoFit/>
          </a:bodyPr>
          <a:lstStyle/>
          <a:p>
            <a:pPr algn="r" fontAlgn="base">
              <a:spcBef>
                <a:spcPts val="600"/>
              </a:spcBef>
              <a:spcAft>
                <a:spcPct val="0"/>
              </a:spcAft>
            </a:pPr>
            <a:r>
              <a:rPr lang="en-US" sz="1400">
                <a:solidFill>
                  <a:srgbClr val="FFFFFF"/>
                </a:solidFill>
                <a:latin typeface="Trebuchet MS" pitchFamily="34" charset="0"/>
                <a:cs typeface="Arial" charset="0"/>
                <a:sym typeface="Trebuchet MS" pitchFamily="34" charset="0"/>
              </a:rPr>
              <a:t>P.S. Check out his band, Stumbling Home.  Really.!</a:t>
            </a:r>
          </a:p>
        </p:txBody>
      </p:sp>
      <p:sp>
        <p:nvSpPr>
          <p:cNvPr id="23556" name="Shape 119"/>
          <p:cNvSpPr>
            <a:spLocks noChangeArrowheads="1"/>
          </p:cNvSpPr>
          <p:nvPr/>
        </p:nvSpPr>
        <p:spPr bwMode="auto">
          <a:xfrm>
            <a:off x="7559675" y="4646613"/>
            <a:ext cx="1503363" cy="1536700"/>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23557" name="Shape 120"/>
          <p:cNvSpPr>
            <a:spLocks noChangeArrowheads="1"/>
          </p:cNvSpPr>
          <p:nvPr/>
        </p:nvSpPr>
        <p:spPr bwMode="auto">
          <a:xfrm>
            <a:off x="1641475" y="5214938"/>
            <a:ext cx="2227263" cy="1047750"/>
          </a:xfrm>
          <a:prstGeom prst="rect">
            <a:avLst/>
          </a:prstGeom>
          <a:blipFill dpi="0" rotWithShape="1">
            <a:blip r:embed="rId4"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23558" name="Shape 121"/>
          <p:cNvSpPr>
            <a:spLocks noChangeArrowheads="1"/>
          </p:cNvSpPr>
          <p:nvPr/>
        </p:nvSpPr>
        <p:spPr bwMode="auto">
          <a:xfrm>
            <a:off x="5075238" y="1273175"/>
            <a:ext cx="3260725" cy="2827338"/>
          </a:xfrm>
          <a:prstGeom prst="rect">
            <a:avLst/>
          </a:prstGeom>
          <a:blipFill dpi="0" rotWithShape="1">
            <a:blip r:embed="rId5"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
        <p:nvSpPr>
          <p:cNvPr id="23559" name="Shape 122"/>
          <p:cNvSpPr txBox="1">
            <a:spLocks noChangeArrowheads="1"/>
          </p:cNvSpPr>
          <p:nvPr/>
        </p:nvSpPr>
        <p:spPr bwMode="auto">
          <a:xfrm>
            <a:off x="5141913" y="4159250"/>
            <a:ext cx="3527425" cy="487363"/>
          </a:xfrm>
          <a:prstGeom prst="rect">
            <a:avLst/>
          </a:prstGeom>
          <a:noFill/>
          <a:ln w="9525">
            <a:noFill/>
            <a:miter lim="800000"/>
            <a:headEnd/>
            <a:tailEnd/>
          </a:ln>
        </p:spPr>
        <p:txBody>
          <a:bodyPr lIns="91425" tIns="91425" rIns="91425" bIns="91425">
            <a:spAutoFit/>
          </a:bodyPr>
          <a:lstStyle/>
          <a:p>
            <a:pPr fontAlgn="base">
              <a:spcBef>
                <a:spcPct val="0"/>
              </a:spcBef>
              <a:spcAft>
                <a:spcPct val="0"/>
              </a:spcAft>
            </a:pPr>
            <a:r>
              <a:rPr lang="en-US" sz="1400" b="1">
                <a:solidFill>
                  <a:srgbClr val="FFFFFF"/>
                </a:solidFill>
                <a:latin typeface="Trebuchet MS" pitchFamily="34" charset="0"/>
                <a:cs typeface="Arial" charset="0"/>
                <a:sym typeface="Trebuchet MS" pitchFamily="34" charset="0"/>
              </a:rPr>
              <a:t>vmorris@arkansaslegalservices.org</a:t>
            </a:r>
          </a:p>
        </p:txBody>
      </p:sp>
    </p:spTree>
    <p:extLst>
      <p:ext uri="{BB962C8B-B14F-4D97-AF65-F5344CB8AC3E}">
        <p14:creationId xmlns:p14="http://schemas.microsoft.com/office/powerpoint/2010/main" xmlns="" val="192027371"/>
      </p:ext>
    </p:extLst>
  </p:cSld>
  <p:clrMapOvr>
    <a:masterClrMapping/>
  </p:clrMapOvr>
  <p:transition spd="slow" advClick="0" advTm="20000">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127"/>
          <p:cNvSpPr txBox="1">
            <a:spLocks noGrp="1"/>
          </p:cNvSpPr>
          <p:nvPr>
            <p:ph type="title"/>
          </p:nvPr>
        </p:nvSpPr>
        <p:spPr>
          <a:xfrm rot="21296209">
            <a:off x="1177925" y="-20638"/>
            <a:ext cx="8229600" cy="1143001"/>
          </a:xfrm>
        </p:spPr>
        <p:txBody>
          <a:bodyPr>
            <a:spAutoFit/>
          </a:bodyPr>
          <a:lstStyle/>
          <a:p>
            <a:pPr indent="228600" eaLnBrk="1" hangingPunct="1">
              <a:buClr>
                <a:srgbClr val="ECE47C"/>
              </a:buClr>
              <a:buFont typeface="Trebuchet MS" pitchFamily="34" charset="0"/>
              <a:buNone/>
            </a:pPr>
            <a:r>
              <a:rPr lang="en-US" sz="3600" smtClean="0">
                <a:solidFill>
                  <a:srgbClr val="FF0000"/>
                </a:solidFill>
                <a:latin typeface="Comic Sans MS" pitchFamily="66" charset="0"/>
                <a:cs typeface="Arial" charset="0"/>
                <a:sym typeface="Comic Sans MS" pitchFamily="66" charset="0"/>
              </a:rPr>
              <a:t>Scope Creep</a:t>
            </a:r>
          </a:p>
        </p:txBody>
      </p:sp>
      <p:sp>
        <p:nvSpPr>
          <p:cNvPr id="25602" name="Shape 128"/>
          <p:cNvSpPr txBox="1">
            <a:spLocks noGrp="1"/>
          </p:cNvSpPr>
          <p:nvPr>
            <p:ph type="body" idx="1"/>
          </p:nvPr>
        </p:nvSpPr>
        <p:spPr>
          <a:xfrm>
            <a:off x="4908550" y="1562100"/>
            <a:ext cx="3778250" cy="4027488"/>
          </a:xfrm>
        </p:spPr>
        <p:txBody>
          <a:bodyPr>
            <a:spAutoFit/>
          </a:bodyPr>
          <a:lstStyle/>
          <a:p>
            <a:pPr eaLnBrk="1" hangingPunct="1">
              <a:spcAft>
                <a:spcPct val="0"/>
              </a:spcAft>
              <a:buClr>
                <a:srgbClr val="FFFFFF"/>
              </a:buClr>
              <a:buSzPct val="167000"/>
            </a:pPr>
            <a:r>
              <a:rPr lang="en-US" sz="2800" smtClean="0">
                <a:solidFill>
                  <a:srgbClr val="FFFFFF"/>
                </a:solidFill>
                <a:latin typeface="Trebuchet MS" pitchFamily="34" charset="0"/>
                <a:cs typeface="Arial" charset="0"/>
                <a:sym typeface="Trebuchet MS" pitchFamily="34" charset="0"/>
              </a:rPr>
              <a:t>Sneaky monster that delays and ruins TIG projects by turning our innovative nature into a desire to overreach and over-accommodate competing interests.</a:t>
            </a:r>
          </a:p>
        </p:txBody>
      </p:sp>
      <p:sp>
        <p:nvSpPr>
          <p:cNvPr id="25603" name="Shape 129"/>
          <p:cNvSpPr>
            <a:spLocks noChangeArrowheads="1"/>
          </p:cNvSpPr>
          <p:nvPr/>
        </p:nvSpPr>
        <p:spPr bwMode="auto">
          <a:xfrm>
            <a:off x="1143000" y="1758950"/>
            <a:ext cx="2819400" cy="4365625"/>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sz="1400">
              <a:solidFill>
                <a:srgbClr val="000000"/>
              </a:solidFill>
              <a:cs typeface="Arial" charset="0"/>
              <a:sym typeface="Arial" charset="0"/>
            </a:endParaRPr>
          </a:p>
        </p:txBody>
      </p:sp>
    </p:spTree>
    <p:extLst>
      <p:ext uri="{BB962C8B-B14F-4D97-AF65-F5344CB8AC3E}">
        <p14:creationId xmlns:p14="http://schemas.microsoft.com/office/powerpoint/2010/main" xmlns="" val="1215621880"/>
      </p:ext>
    </p:extLst>
  </p:cSld>
  <p:clrMapOvr>
    <a:masterClrMapping/>
  </p:clrMapOvr>
  <p:transition spd="slow" advClick="0" advTm="20000">
    <p:cut/>
  </p:transition>
</p:sld>
</file>

<file path=ppt/theme/theme1.xml><?xml version="1.0" encoding="utf-8"?>
<a:theme xmlns:a="http://schemas.openxmlformats.org/drawingml/2006/main" name="5_Office Theme">
  <a:themeElements>
    <a:clrScheme name="Custom 432">
      <a:dk1>
        <a:srgbClr val="CA0001"/>
      </a:dk1>
      <a:lt1>
        <a:srgbClr val="ECE47C"/>
      </a:lt1>
      <a:dk2>
        <a:srgbClr val="000000"/>
      </a:dk2>
      <a:lt2>
        <a:srgbClr val="FFFFFF"/>
      </a:lt2>
      <a:accent1>
        <a:srgbClr val="E26F01"/>
      </a:accent1>
      <a:accent2>
        <a:srgbClr val="723C75"/>
      </a:accent2>
      <a:accent3>
        <a:srgbClr val="69B19F"/>
      </a:accent3>
      <a:accent4>
        <a:srgbClr val="BC5828"/>
      </a:accent4>
      <a:accent5>
        <a:srgbClr val="800000"/>
      </a:accent5>
      <a:accent6>
        <a:srgbClr val="333333"/>
      </a:accent6>
      <a:hlink>
        <a:srgbClr val="ECE47C"/>
      </a:hlink>
      <a:folHlink>
        <a:srgbClr val="FF5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On-screen Show (4:3)</PresentationFormat>
  <Paragraphs>168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5_Office Theme</vt:lpstr>
      <vt:lpstr>Who are the TIGgers?</vt:lpstr>
      <vt:lpstr>Slide 2</vt:lpstr>
      <vt:lpstr>TIG itself is a star</vt:lpstr>
      <vt:lpstr>Your co-attendees</vt:lpstr>
      <vt:lpstr>History</vt:lpstr>
      <vt:lpstr>The Mainers</vt:lpstr>
      <vt:lpstr>LawHelpInteractive.org</vt:lpstr>
      <vt:lpstr>Vince Morris - Arkansas</vt:lpstr>
      <vt:lpstr>Scope Creep</vt:lpstr>
      <vt:lpstr>Gwen Daniels - ILAO</vt:lpstr>
      <vt:lpstr>John Mayer - CALI</vt:lpstr>
      <vt:lpstr>Molly French - Colorado</vt:lpstr>
      <vt:lpstr>Claudia Johnson - PBN</vt:lpstr>
      <vt:lpstr>Richard Zorza</vt:lpstr>
      <vt:lpstr>Common Partners and Vendors</vt:lpstr>
      <vt:lpstr>William Jones - ABA</vt:lpstr>
      <vt:lpstr>Who's Who in LSC</vt:lpstr>
      <vt:lpstr>Glenn Rawdon</vt:lpstr>
      <vt:lpstr>Steve Gray</vt:lpstr>
      <vt:lpstr>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the TIGgers?</dc:title>
  <dc:creator>ribadeneyraj</dc:creator>
  <cp:lastModifiedBy>mathisone</cp:lastModifiedBy>
  <cp:revision>1</cp:revision>
  <dcterms:created xsi:type="dcterms:W3CDTF">2013-01-23T21:27:29Z</dcterms:created>
  <dcterms:modified xsi:type="dcterms:W3CDTF">2013-02-04T19:23:29Z</dcterms:modified>
</cp:coreProperties>
</file>